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4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5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  <p:sldMasterId id="2147483674" r:id="rId6"/>
  </p:sldMasterIdLst>
  <p:notesMasterIdLst>
    <p:notesMasterId r:id="rId35"/>
  </p:notesMasterIdLst>
  <p:sldIdLst>
    <p:sldId id="256" r:id="rId7"/>
    <p:sldId id="257" r:id="rId8"/>
    <p:sldId id="270" r:id="rId9"/>
    <p:sldId id="274" r:id="rId10"/>
    <p:sldId id="302" r:id="rId11"/>
    <p:sldId id="284" r:id="rId12"/>
    <p:sldId id="285" r:id="rId13"/>
    <p:sldId id="287" r:id="rId14"/>
    <p:sldId id="278" r:id="rId15"/>
    <p:sldId id="282" r:id="rId16"/>
    <p:sldId id="283" r:id="rId17"/>
    <p:sldId id="296" r:id="rId18"/>
    <p:sldId id="276" r:id="rId19"/>
    <p:sldId id="297" r:id="rId20"/>
    <p:sldId id="298" r:id="rId21"/>
    <p:sldId id="273" r:id="rId22"/>
    <p:sldId id="279" r:id="rId23"/>
    <p:sldId id="286" r:id="rId24"/>
    <p:sldId id="272" r:id="rId25"/>
    <p:sldId id="280" r:id="rId26"/>
    <p:sldId id="301" r:id="rId27"/>
    <p:sldId id="290" r:id="rId28"/>
    <p:sldId id="291" r:id="rId29"/>
    <p:sldId id="292" r:id="rId30"/>
    <p:sldId id="294" r:id="rId31"/>
    <p:sldId id="300" r:id="rId32"/>
    <p:sldId id="293" r:id="rId33"/>
    <p:sldId id="269" r:id="rId34"/>
  </p:sldIdLst>
  <p:sldSz cx="12192000" cy="6858000"/>
  <p:notesSz cx="7772400" cy="10058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Fira Sans Extra Condensed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6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 /><Relationship Id="rId18" Type="http://schemas.openxmlformats.org/officeDocument/2006/relationships/slide" Target="slides/slide12.xml" /><Relationship Id="rId26" Type="http://schemas.openxmlformats.org/officeDocument/2006/relationships/slide" Target="slides/slide20.xml" /><Relationship Id="rId39" Type="http://schemas.openxmlformats.org/officeDocument/2006/relationships/font" Target="fonts/font4.fntdata" /><Relationship Id="rId3" Type="http://schemas.openxmlformats.org/officeDocument/2006/relationships/customXml" Target="../customXml/item3.xml" /><Relationship Id="rId21" Type="http://schemas.openxmlformats.org/officeDocument/2006/relationships/slide" Target="slides/slide15.xml" /><Relationship Id="rId34" Type="http://schemas.openxmlformats.org/officeDocument/2006/relationships/slide" Target="slides/slide28.xml" /><Relationship Id="rId42" Type="http://schemas.openxmlformats.org/officeDocument/2006/relationships/font" Target="fonts/font7.fntdata" /><Relationship Id="rId47" Type="http://schemas.openxmlformats.org/officeDocument/2006/relationships/presProps" Target="presProps.xml" /><Relationship Id="rId50" Type="http://schemas.openxmlformats.org/officeDocument/2006/relationships/tableStyles" Target="tableStyles.xml" /><Relationship Id="rId7" Type="http://schemas.openxmlformats.org/officeDocument/2006/relationships/slide" Target="slides/slide1.xml" /><Relationship Id="rId12" Type="http://schemas.openxmlformats.org/officeDocument/2006/relationships/slide" Target="slides/slide6.xml" /><Relationship Id="rId17" Type="http://schemas.openxmlformats.org/officeDocument/2006/relationships/slide" Target="slides/slide11.xml" /><Relationship Id="rId25" Type="http://schemas.openxmlformats.org/officeDocument/2006/relationships/slide" Target="slides/slide19.xml" /><Relationship Id="rId33" Type="http://schemas.openxmlformats.org/officeDocument/2006/relationships/slide" Target="slides/slide27.xml" /><Relationship Id="rId38" Type="http://schemas.openxmlformats.org/officeDocument/2006/relationships/font" Target="fonts/font3.fntdata" /><Relationship Id="rId46" Type="http://customschemas.google.com/relationships/presentationmetadata" Target="metadata" /><Relationship Id="rId2" Type="http://schemas.openxmlformats.org/officeDocument/2006/relationships/customXml" Target="../customXml/item2.xml" /><Relationship Id="rId16" Type="http://schemas.openxmlformats.org/officeDocument/2006/relationships/slide" Target="slides/slide10.xml" /><Relationship Id="rId20" Type="http://schemas.openxmlformats.org/officeDocument/2006/relationships/slide" Target="slides/slide14.xml" /><Relationship Id="rId29" Type="http://schemas.openxmlformats.org/officeDocument/2006/relationships/slide" Target="slides/slide23.xml" /><Relationship Id="rId41" Type="http://schemas.openxmlformats.org/officeDocument/2006/relationships/font" Target="fonts/font6.fntdata" /><Relationship Id="rId1" Type="http://schemas.openxmlformats.org/officeDocument/2006/relationships/customXml" Target="../customXml/item1.xml" /><Relationship Id="rId6" Type="http://schemas.openxmlformats.org/officeDocument/2006/relationships/slideMaster" Target="slideMasters/slideMaster3.xml" /><Relationship Id="rId11" Type="http://schemas.openxmlformats.org/officeDocument/2006/relationships/slide" Target="slides/slide5.xml" /><Relationship Id="rId24" Type="http://schemas.openxmlformats.org/officeDocument/2006/relationships/slide" Target="slides/slide18.xml" /><Relationship Id="rId32" Type="http://schemas.openxmlformats.org/officeDocument/2006/relationships/slide" Target="slides/slide26.xml" /><Relationship Id="rId37" Type="http://schemas.openxmlformats.org/officeDocument/2006/relationships/font" Target="fonts/font2.fntdata" /><Relationship Id="rId40" Type="http://schemas.openxmlformats.org/officeDocument/2006/relationships/font" Target="fonts/font5.fntdata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9.xml" /><Relationship Id="rId23" Type="http://schemas.openxmlformats.org/officeDocument/2006/relationships/slide" Target="slides/slide17.xml" /><Relationship Id="rId28" Type="http://schemas.openxmlformats.org/officeDocument/2006/relationships/slide" Target="slides/slide22.xml" /><Relationship Id="rId36" Type="http://schemas.openxmlformats.org/officeDocument/2006/relationships/font" Target="fonts/font1.fntdata" /><Relationship Id="rId49" Type="http://schemas.openxmlformats.org/officeDocument/2006/relationships/theme" Target="theme/theme1.xml" /><Relationship Id="rId10" Type="http://schemas.openxmlformats.org/officeDocument/2006/relationships/slide" Target="slides/slide4.xml" /><Relationship Id="rId19" Type="http://schemas.openxmlformats.org/officeDocument/2006/relationships/slide" Target="slides/slide13.xml" /><Relationship Id="rId31" Type="http://schemas.openxmlformats.org/officeDocument/2006/relationships/slide" Target="slides/slide25.xml" /><Relationship Id="rId44" Type="http://schemas.openxmlformats.org/officeDocument/2006/relationships/font" Target="fonts/font9.fntdata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3.xml" /><Relationship Id="rId14" Type="http://schemas.openxmlformats.org/officeDocument/2006/relationships/slide" Target="slides/slide8.xml" /><Relationship Id="rId22" Type="http://schemas.openxmlformats.org/officeDocument/2006/relationships/slide" Target="slides/slide16.xml" /><Relationship Id="rId27" Type="http://schemas.openxmlformats.org/officeDocument/2006/relationships/slide" Target="slides/slide21.xml" /><Relationship Id="rId30" Type="http://schemas.openxmlformats.org/officeDocument/2006/relationships/slide" Target="slides/slide24.xml" /><Relationship Id="rId35" Type="http://schemas.openxmlformats.org/officeDocument/2006/relationships/notesMaster" Target="notesMasters/notesMaster1.xml" /><Relationship Id="rId43" Type="http://schemas.openxmlformats.org/officeDocument/2006/relationships/font" Target="fonts/font8.fntdata" /><Relationship Id="rId48" Type="http://schemas.openxmlformats.org/officeDocument/2006/relationships/viewProps" Target="viewProps.xml" /><Relationship Id="rId8" Type="http://schemas.openxmlformats.org/officeDocument/2006/relationships/slide" Target="slides/slide2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02:13:46.8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24575,'1254'0'0,"-1332"3"0,-1 4 0,-116 25 0,27-6 0,-1-7 0,-225-4 0,542-35 0,939-12 0,-1045 32 0,-76 0 0,-1214 2 0,1390-3 0,366 7 0,-443-1-1365,-23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20:01:38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24575,'4'0'0,"7"0"0,5 0 0,4 0 0,8 9 0,-1 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0:18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910 239 24575,'165'-2'0,"226"9"0,-380-6 0,-2 0 0,0-1 0,0 2 0,0-1 0,14 5 0,-30-1 0,-11-2 0,-260 0 0,-27 2 0,262 3 0,43-8 0,-1 0 0,1 0 0,0 0 0,0 0 0,0 0 0,0 0 0,-1 0 0,1 0 0,0 0 0,0 0 0,0 1 0,0-1 0,-1 0 0,1 0 0,0 0 0,0 0 0,0 0 0,0 0 0,0 0 0,0 1 0,0-1 0,-1 0 0,1 0 0,0 0 0,0 0 0,0 1 0,0-1 0,0 0 0,0 0 0,0 0 0,0 0 0,0 1 0,0-1 0,0 0 0,0 0 0,0 0 0,0 1 0,0-1 0,0 0 0,0 0 0,0 0 0,0 0 0,0 1 0,0-1 0,0 0 0,1 0 0,-1 0 0,0 0 0,0 0 0,0 1 0,0-1 0,0 0 0,0 0 0,1 0 0,-1 0 0,0 0 0,27 12 0,62 14 0,2-5 0,170 17 0,198-10 0,-439-27 0,1040 8 0,-1386-9 0,132-3 0,-685 3 0,1045 1 0,250-3 0,-355-3 0,-54-1 0,-17-2 0,-20-2 0,-1 2 0,1 1 0,-1 1 0,-35-2 0,21 2 0,-801-78 0,829 83 0,-25-3 0,73 1 0,388 2 0,539-23 0,-895 18 0,-60 5 0,-13 0 0,-102 2 0,84 0 0,-660 3 0,-131 4 0,707 0 0,83 0 0,29-8 0,0 0 0,0 0 0,-1 0 0,1 0 0,0 0 0,0 0 0,0 1 0,-1-1 0,1 0 0,0 0 0,0 0 0,0 0 0,0 0 0,-1 0 0,1 1 0,0-1 0,0 0 0,0 0 0,0 0 0,0 0 0,-1 1 0,1-1 0,0 0 0,0 0 0,0 0 0,0 1 0,0-1 0,0 0 0,0 0 0,0 1 0,0-1 0,0 0 0,0 0 0,0 0 0,0 1 0,0-1 0,0 0 0,0 0 0,0 0 0,0 1 0,0-1 0,0 0 0,1 0 0,-1 0 0,0 1 0,0-1 0,0 0 0,0 0 0,4 3 0,0-1 0,0 0 0,0 0 0,1 0 0,-1-1 0,0 0 0,9 2 0,67 13 0,132 9 0,96-12 0,-223-11 0,1111 5 0,-1182-7 0,-22-1 0,-33 1 0,-208-2 0,-871 7 0,1013 0 0,82-2 0,29 0 0,45 0 0,570 5 0,128 5 0,-698-8 0,-89-2 0,-259 3 0,-485 27 0,740-27 0,42-4 0,11 1 0,70 1 0,735-2 0,-687-3 0,-98 0 0,-59 1 0,-822 0 0,1209 2 0,468-6 0,-819 4 0,11 1 0,0-2 0,0 0 0,0-1 0,0 0 0,0-2 0,-1 0 0,20-7 0,-36 11 0,1 0 0,-1 0 0,1 0 0,0 0 0,-1 0 0,1 0 0,-1-1 0,1 1 0,0 0 0,-1 0 0,1-1 0,-1 1 0,1 0 0,-1-1 0,1 1 0,-1-1 0,1 1 0,-1 0 0,1-1 0,-1 1 0,0-1 0,1 1 0,-1-1 0,0 0 0,1 1 0,-1-1 0,0 1 0,0-1 0,1 1 0,-1-1 0,0 0 0,0 1 0,0-1 0,0 0 0,0 1 0,0-1 0,0 1 0,0-1 0,0 0 0,0 1 0,0-1 0,-1 0 0,1 1 0,0-1 0,0 1 0,-1-1 0,1 1 0,0-1 0,-1 0 0,1 1 0,0-1 0,-1 1 0,0-1 0,-38-20 0,-36-5 0,-1 3 0,-136-23 0,-166-2 0,365 47 0,-520-42 0,516 43 0,-13-3 0,53-2 0,696-33 0,-652 41 0,-58 0 0,-18 2 0,-32 3 0,-239 25 0,-191 33 0,437-54 0,68-13 0,374-65 0,-161 23 0,-222 39 0,15-2 0,51-14 0,-82 14 0,-16 1 0,-27 0 0,-500 4 0,-3 41 0,476-28 0,132-9 0,104-8 0,-74 0 0,68-3 0,239 0 0,-407 8 0,0 0 0,1-1 0,-1 1 0,0 0 0,1 0 0,-1 0 0,0 0 0,1 0 0,-1 0 0,0 1 0,0-1 0,1 0 0,-1 1 0,0-1 0,1 0 0,-1 1 0,0 0 0,0-1 0,0 1 0,0 0 0,0 0 0,2 1 0,-5-1 0,0 1 0,0-1 0,0 1 0,0-1 0,0 0 0,0 0 0,0 0 0,-1 0 0,1 0 0,0 0 0,-5 0 0,-97 26 0,-120 13 0,49-9 0,88-8 0,73-14 0,14-9 0,0 1 0,0-1 0,1 0 0,-1 1 0,0-1 0,0 0 0,0 1 0,0-1 0,1 1 0,-1-1 0,0 0 0,0 0 0,0 1 0,1-1 0,-1 0 0,0 1 0,1-1 0,-1 0 0,0 0 0,0 0 0,1 1 0,-1-1 0,1 0 0,-1 0 0,0 0 0,1 0 0,-1 0 0,0 1 0,1-1 0,-1 0 0,1 0 0,26 6 0,0-2 0,0 0 0,0-2 0,46-1 0,-19 0 0,526-1 0,-117-1 0,-473 1 0,-596 3 0,577-3 0,53-8 0,26-5 0,34-8 0,0-4 0,92-40 0,-151 49 0,-42 16 0,-49 15 0,-3 4 0,41-13 0,0 1 0,0 2 0,1 1 0,0 1 0,-33 19 0,60-30 0,1 0 0,-1 0 0,0 0 0,0 0 0,0 0 0,1 0 0,-1 0 0,0 0 0,0 0 0,1 1 0,-1-1 0,0 0 0,0 0 0,0 0 0,1 0 0,-1 0 0,0 1 0,0-1 0,0 0 0,0 0 0,0 0 0,1 1 0,-1-1 0,0 0 0,0 0 0,0 1 0,0-1 0,0 0 0,0 0 0,0 0 0,0 1 0,0-1 0,0 0 0,0 0 0,0 1 0,0-1 0,0 0 0,0 0 0,0 1 0,0-1 0,0 0 0,0 0 0,0 1 0,0-1 0,0 0 0,0 0 0,-1 0 0,1 1 0,0-1 0,0 0 0,0 0 0,0 0 0,-1 1 0,1-1 0,0 0 0,0 0 0,0 0 0,-1 0 0,33 3 0,1-1 0,-1-2 0,54-7 0,-10 1 0,112-4 0,-162 6 0,-59 2 0,-471 10 0,369 3 0,-229 48 0,268-32 0,73-14 0,23-13 0,0 1 0,0-1 0,0 0 0,0 1 0,0-1 0,1 0 0,-1 1 0,0-1 0,0 0 0,0 0 0,1 1 0,-1-1 0,0 0 0,1 0 0,-1 1 0,0-1 0,0 0 0,1 0 0,-1 0 0,0 1 0,1-1 0,-1 0 0,0 0 0,1 0 0,-1 0 0,1 0 0,-1 0 0,0 0 0,1 0 0,-1 0 0,0 0 0,1 0 0,-1 0 0,0 0 0,1 0 0,64-3 0,572-115 10,-337 57-290,-175 38-32,423-97-727,-460 91 1039,-73 18 0,-15 11 0,0 0 0,0 0 0,0-1 0,0 1 0,0 0 0,0 0 0,0-1 0,0 1 0,0 0 0,0 0 0,0-1 0,0 1 0,0 0 0,0-1 0,0 1 0,0 0 0,0 0 0,-1-1 0,1 1 0,0 0 0,0 0 0,0 0 0,0-1 0,0 1 0,-1 0 0,1 0 0,0 0 0,0-1 0,0 1 0,-1 0 0,1 0 0,0 0 0,0 0 0,0 0 0,-1-1 0,1 1 0,0 0 0,-1 0 0,-13-4 0,-1 0 0,0 1 0,0 1 0,0 0 0,0 1 0,0 1 0,-25 2 0,1-2 0,-132 6 380,-193 31 0,-176 54 473,493-82-845,-911 190-1264,482-95 631,167-39 625,109-20 0,127-30 0,66-15 0,8-1 0,32-10 0,339-89 0,-51 16 0,-303 79-56,499-152 1993,-471 139-1937,-47 18 0,1 0 0,0 0 0,0 0 0,-1 0 0,1-1 0,0 1 0,0 0 0,-1 0 0,1 0 0,0 0 0,0 0 0,0-1 0,-1 1 0,1 0 0,0 0 0,0 0 0,0-1 0,0 1 0,0 0 0,-1 0 0,1-1 0,0 1 0,0 0 0,0 0 0,0-1 0,0 1 0,0 0 0,0 0 0,0-1 0,0 1 0,0 0 0,0 0 0,0-1 0,0 1 0,0 0 0,0 0 0,0-1 0,0 1 0,0 0 0,0 0 0,1-1 0,-1 1 0,0 0 0,0 0 0,0-1 0,0 1 0,0 0 0,1 0 0,-1 0 0,0-1 0,0 1 0,0 0 0,1 0 0,-1 0 0,0 0 0,0 0 0,1-1 0,-1 1 0,-31-3 0,-262 5 0,175 2 0,-209-19 0,282 5 0,44 9 0,1 1 0,0 0 0,-1 0 0,1 0 0,0-1 0,0 1 0,-1 0 0,1 0 0,0 0 0,0-1 0,-1 1 0,1 0 0,0-1 0,0 1 0,0 0 0,0 0 0,-1-1 0,1 1 0,0 0 0,0-1 0,0 1 0,0 0 0,0-1 0,0 1 0,0 0 0,0-1 0,0 1 0,0-1 0,0 1 0,0 0 0,0-1 0,0 1 0,0 0 0,0-1 0,1 1 0,-1 0 0,0 0 0,0-1 0,0 1 0,0 0 0,1-1 0,-1 1 0,0 0 0,0 0 0,1-1 0,-1 1 0,0 0 0,0 0 0,1 0 0,-1-1 0,0 1 0,1 0 0,-1 0 0,1 0 0,8-7 0,1 1 0,-1 0 0,1 1 0,1 0 0,-1 0 0,1 1 0,16-4 0,86-16 0,-95 21 0,71-10 0,-89 17 0,-13 7 0,-26 18 0,25-20 0,9-4 0,-1-1 0,0 1 0,1-1 0,0 2 0,0-1 0,-7 11 0,11-15 0,0 0 0,1 0 0,-1 0 0,1 1 0,-1-1 0,1 0 0,0 0 0,0 0 0,-1 0 0,1 0 0,0 1 0,0-1 0,0 0 0,0 0 0,0 0 0,0 1 0,1-1 0,-1 0 0,1 2 0,0-2 0,0 1 0,0-1 0,0 1 0,0-1 0,0 0 0,1 0 0,-1 1 0,1-1 0,-1 0 0,1 0 0,-1 0 0,1 0 0,-1-1 0,1 1 0,0 0 0,3 0 0,132 29-1365,-100-19-5461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0:29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131 382 24575,'47'5'0,"1143"74"-475,-999-70-191,432 17-3901,-113-7 3528,29 0 1777,-527-18 203,-33 0-726,-59-1-244,-616-3-484,-16 0 118,254 3 3819,1766-44-2145,-1210 32-409,-60 3-646,-42 4-235,-24-1 15,-154-10-4,-202 8 0,228 7 0,-430-1 0,503-2 0,99-1 0,31-1 0,1028-55 0,-1340 62 0,108-3 0,-536 4 0,733-5 0,-1-1 0,1-2 0,54-16 0,23-3 0,178-13 0,-275 34 0,-24 2 0,-34 3 0,-556 95 0,569-90 0,-2-2 0,-1 2 0,1 0 0,1 2 0,0 1 0,0 2 0,-41 22 0,55-20 0,22-5 0,32-5 0,281-30 0,-262 20 0,-25 1 0,-29 2 0,-63-1 0,-526 2 0,481-4 0,82 2 0,19 5 0,0 0 0,0-1 0,0 1 0,0 0 0,0 0 0,-1 0 0,1 0 0,0 0 0,0-1 0,0 1 0,0 0 0,0 0 0,0 0 0,0 0 0,0 0 0,0-1 0,0 1 0,0 0 0,0 0 0,0 0 0,0 0 0,0-1 0,0 1 0,0 0 0,0 0 0,0 0 0,1 0 0,-1 0 0,0 0 0,0-1 0,0 1 0,0 0 0,0 0 0,0 0 0,0 0 0,0 0 0,1 0 0,-1 0 0,0-1 0,0 1 0,0 0 0,0 0 0,0 0 0,0 0 0,1 0 0,-1 0 0,0 0 0,0 0 0,0 0 0,0 0 0,0 0 0,1 0 0,-1 0 0,0 0 0,0 0 0,0 0 0,0 0 0,1 0 0,-1 0 0,0 0 0,23-5 0,0 0 0,0 1 0,0 2 0,1 0 0,27 2 0,32-2 0,669-31-735,272-14-317,-987 43 1052,-35 3 0,-8 0 0,-57-1 0,-692 4-424,-294-6 1237,951-2-531,84 1-282,20 0 0,25-1 0,0 0 0,57-1 0,-39 3 0,661-34 819,-347 22-522,-325 13-297,-83 1 0,-1149 4 0,1635-2 0,-1458 0 0,974 1 0,12-2 0,1 2 0,-44 7 0,70-6 0,17 1 0,415 7 0,-273-11 0,755 1 0,-2399 0 0,1815-1 0,397 3 0,-606 2 0,-115-4 0,1 0 0,-1 0 0,1 0 0,-1 0 0,0 0 0,1 1 0,-1-1 0,0 1 0,1 0 0,-1-1 0,0 1 0,1 0 0,-1 0 0,0 1 0,4 1 0,-8-1 0,1-1 0,0 1 0,0-1 0,-1 1 0,1-1 0,-1 0 0,1 0 0,-1 1 0,0-1 0,1 0 0,-1-1 0,0 1 0,0 0 0,1 0 0,-1-1 0,0 1 0,0-1 0,-3 1 0,-108 30 0,-1-5 0,-142 14 0,158-26 0,0 0 0,19-4 0,-151 39 0,214-41 0,16-8 0,0 0 0,-1 0 0,1 0 0,0 1 0,0-1 0,0 0 0,0 0 0,0 0 0,0 0 0,0 1 0,1-1 0,-1 0 0,0 0 0,0 0 0,0 0 0,0 1 0,0-1 0,0 0 0,0 0 0,0 0 0,0 0 0,0 1 0,1-1 0,-1 0 0,0 0 0,0 0 0,0 0 0,0 0 0,0 0 0,0 0 0,1 1 0,-1-1 0,0 0 0,0 0 0,0 0 0,0 0 0,1 0 0,-1 0 0,0 0 0,0 0 0,0 0 0,1 0 0,-1 0 0,0 0 0,0 0 0,0 0 0,0 0 0,1 0 0,-1 0 0,0 0 0,0 0 0,23 2 0,-1-1 0,1 0 0,-1-2 0,1 0 0,39-9 0,1 2 0,122-14 0,709-95 0,-838 104 0,-53 8 0,-14 1 0,-95-4 0,-305 9 0,-226-10 0,534-2 0,78 3 0,24 8 0,1 0 0,0-1 0,0 1 0,0 0 0,0 0 0,-1 0 0,1 0 0,0-1 0,0 1 0,0 0 0,0 0 0,0 0 0,0-1 0,0 1 0,0 0 0,0 0 0,0 0 0,0-1 0,0 1 0,0 0 0,0 0 0,0-1 0,0 1 0,0 0 0,0 0 0,0 0 0,0-1 0,0 1 0,0 0 0,0 0 0,0 0 0,0-1 0,0 1 0,0 0 0,1 0 0,-1 0 0,0-1 0,0 1 0,0 0 0,0 0 0,1 0 0,-1 0 0,0 0 0,0-1 0,0 1 0,0 0 0,1 0 0,40-16 0,209-48 0,460-56 0,-660 113 0,-34 4 0,-1 1 0,1 0 0,0 1 0,0 1 0,18 2 0,-34-2 0,0 0 0,0 0 0,0 0 0,0 0 0,0 0 0,0 0 0,0 0 0,0 0 0,0 0 0,0 0 0,0 0 0,-1 0 0,1 0 0,0 0 0,0 0 0,0 0 0,0 0 0,0 0 0,0 0 0,0 1 0,0-1 0,0 0 0,0 0 0,0 0 0,0 0 0,0 0 0,0 0 0,0 0 0,0 0 0,0 0 0,0 0 0,0 0 0,0 0 0,0 1 0,0-1 0,0 0 0,0 0 0,0 0 0,0 0 0,0 0 0,0 0 0,0 0 0,0 0 0,0 0 0,0 0 0,1 0 0,-1 0 0,0 0 0,0 0 0,0 0 0,0 0 0,-17 6 0,-203 51 0,81-24 0,-219 84 0,327-98 0,31-18 0,0-1 0,-1 0 0,1 0 0,0 1 0,0-1 0,0 0 0,-1 1 0,1-1 0,0 0 0,0 0 0,0 1 0,0-1 0,0 0 0,0 1 0,0-1 0,0 0 0,0 1 0,0-1 0,0 0 0,0 1 0,0-1 0,0 0 0,0 1 0,0-1 0,0 0 0,0 1 0,1-1 0,-1 0 0,0 1 0,0-1 0,0 0 0,0 0 0,1 1 0,-1-1 0,0 0 0,0 0 0,1 1 0,-1-1 0,0 0 0,0 0 0,1 0 0,-1 1 0,1-1 0,4 2 0,1 0 0,0 0 0,0-1 0,0 0 0,0 0 0,0 0 0,9-1 0,44 0 0,102-13 0,-137 8 0,-36 5 0,-46 5 0,-112 11 0,-276 32 0,387-37 0,60-11 0,-1 0 0,0 0 0,0 0 0,0 0 0,0 0 0,1 0 0,-1 1 0,0-1 0,0 0 0,0 0 0,0 0 0,0 0 0,0 1 0,0-1 0,1 0 0,-1 0 0,0 0 0,0 0 0,0 1 0,0-1 0,0 0 0,0 0 0,0 0 0,0 1 0,0-1 0,0 0 0,0 0 0,0 0 0,0 1 0,0-1 0,0 0 0,0 0 0,0 0 0,-1 1 0,1-1 0,0 0 0,0 0 0,0 0 0,0 0 0,0 1 0,0-1 0,0 0 0,-1 0 0,28 4 0,39-2 0,-36-2 0,54 6 0,-84-6 0,1 0 0,-1 0 0,1-1 0,-1 1 0,0 0 0,1 0 0,-1 0 0,1 0 0,-1 0 0,1 0 0,-1 0 0,1 0 0,-1 1 0,1-1 0,-1 0 0,1 0 0,-1 0 0,1 0 0,-1 1 0,0-1 0,1 0 0,-1 0 0,1 1 0,-1-1 0,0 0 0,1 1 0,-1-1 0,0 0 0,1 1 0,-1-1 0,0 1 0,0-1 0,1 0 0,-1 1 0,0-1 0,0 1 0,0-1 0,1 1 0,-1-1 0,0 1 0,0-1 0,0 1 0,0 0 0,-20 11 0,-9-3 0,0-2 0,-1 0 0,0-2 0,-44 1 0,2 1 0,-154 27 0,170-17 0,56-17 0,1 0 0,-1 0 0,0 0 0,0 0 0,1 0 0,-1 0 0,0 0 0,1 0 0,-1 0 0,0 0 0,0 0 0,1 0 0,-1 1 0,0-1 0,0 0 0,1 0 0,-1 0 0,0 0 0,0 1 0,0-1 0,1 0 0,-1 0 0,0 1 0,0-1 0,0 0 0,0 0 0,1 1 0,-1-1 0,0 0 0,0 0 0,0 1 0,0-1 0,0 0 0,0 0 0,0 1 0,0-1 0,0 0 0,0 1 0,0-1 0,0 0 0,0 1 0,0-1 0,0 0 0,0 0 0,0 1 0,0-1 0,0 0 0,0 0 0,-1 1 0,1-1 0,0 0 0,0 0 0,0 1 0,0-1 0,-1 0 0,1 0 0,0 0 0,0 1 0,-1-1 0,1 0 0,0 0 0,0 0 0,-1 1 0,31 5 0,0-1 0,0-1 0,1-1 0,60-4 0,-26 1 0,130 0 0,-293 0 0,53 1 0,-63-6 0,108 5 0,-1 0 0,1 0 0,-1 0 0,0 0 0,1 0 0,-1 0 0,1 0 0,-1 0 0,0 0 0,1 0 0,-1 0 0,1 0 0,-1-1 0,0 1 0,1 0 0,-1-1 0,1 1 0,-1 0 0,1-1 0,-1 1 0,1 0 0,-1-1 0,1 1 0,0-1 0,-1 1 0,0-1 0,13-8 0,27-5 0,41 0 0,-211 7 0,-94 9 0,245-2 0,-11-1 0,-1 1 0,0 0 0,1 1 0,-1 0 0,14 3 0,-21-4 0,-1 0 0,0 0 0,0 0 0,0 1 0,1-1 0,-1 0 0,0 0 0,0 0 0,1 1 0,-1-1 0,0 0 0,0 0 0,0 0 0,0 1 0,0-1 0,1 0 0,-1 0 0,0 1 0,0-1 0,0 0 0,0 0 0,0 1 0,0-1 0,0 0 0,0 1 0,0-1 0,0 0 0,0 0 0,0 1 0,0-1 0,0 0 0,0 0 0,0 1 0,0-1 0,0 0 0,0 0 0,-1 1 0,1-1 0,0 0 0,0 0 0,0 1 0,0-1 0,0 0 0,-1 0 0,1 0 0,0 1 0,0-1 0,-1 0 0,1 0 0,0 0 0,0 0 0,0 1 0,-1-1 0,1 0 0,0 0 0,-1 0 0,1 0 0,0 0 0,-21 14 0,16-11 0,-2 2 0,0-1 0,-1 1 0,1-1 0,-1-1 0,0 1 0,0-2 0,-10 3 0,16-4 0,1-1 0,-1 0 0,0 0 0,0 0 0,1 0 0,-1 0 0,0 0 0,1 0 0,-1-1 0,0 1 0,1-1 0,-1 1 0,1-1 0,-1 1 0,1-1 0,-1 0 0,1 0 0,-1 0 0,1 0 0,0 0 0,-1 0 0,1 0 0,0 0 0,0-1 0,0 1 0,0 0 0,0-1 0,0 1 0,0-1 0,0 1 0,1-1 0,-1 0 0,1 1 0,-1-1 0,1 1 0,-1-1 0,1 0 0,0 1 0,0-1 0,0 0 0,0 0 0,0 1 0,0-3 0,0-1 0,1-1 0,-1 1 0,1-1 0,0 1 0,0-1 0,0 1 0,1-1 0,0 1 0,0 0 0,0 0 0,4-6 0,40-54 0,-5 8 0,-31 35 0,-5 12 0,0 0 0,0 0 0,1 0 0,14-17 0,-19 25 0,0 1 0,1 0 0,-1-1 0,0 1 0,1 0 0,-1 0 0,1 0 0,-1 0 0,1 0 0,-1 0 0,1 1 0,0-1 0,-1 1 0,1-1 0,0 1 0,-1-1 0,1 1 0,0 0 0,0 0 0,0 0 0,-1 0 0,1 0 0,0 0 0,0 0 0,-1 1 0,1-1 0,0 1 0,-1-1 0,1 1 0,0 0 0,-1-1 0,1 1 0,-1 0 0,1 0 0,-1 0 0,1 0 0,1 3 0,2 1 0,0 1 0,-1-1 0,0 1 0,0 1 0,0-1 0,-1 1 0,0-1 0,0 1 0,-1 0 0,0 0 0,0 0 0,-1 0 0,1 0 0,-1 0 0,-1 1 0,0-1 0,0 0 0,0 1 0,-1-1 0,0 0 0,0 0 0,-4 12 0,5-19 0,0 1 0,0-1 0,-1 1 0,1-1 0,0 0 0,0 1 0,0-1 0,0 0 0,-1 1 0,1-1 0,0 0 0,0 1 0,-1-1 0,1 0 0,0 0 0,-1 1 0,1-1 0,0 0 0,-1 0 0,1 1 0,0-1 0,-1 0 0,1 0 0,0 0 0,-1 0 0,1 0 0,-1 0 0,1 0 0,0 1 0,-1-1 0,1 0 0,-1 0 0,1 0 0,0-1 0,-1 1 0,1 0 0,-1 0 0,1 0 0,0 0 0,-1 0 0,1 0 0,0 0 0,-1-1 0,1 1 0,0 0 0,-1 0 0,1-1 0,0 1 0,-1 0 0,1 0 0,0-1 0,0 1 0,-1 0 0,1-1 0,0 1 0,0 0 0,0-1 0,-1 1 0,1 0 0,0-1 0,0 1 0,0-1 0,0 0 0,-21-32 0,15 23 0,6 9 0,-32-40 0,31 41 0,1-1 0,-1 1 0,1-1 0,0 1 0,-1-1 0,1 1 0,-1 0 0,1-1 0,-1 1 0,1 0 0,-1 0 0,0-1 0,1 1 0,-1 0 0,1 0 0,-1 0 0,1 0 0,-1 0 0,0 0 0,1 0 0,-1 0 0,1 0 0,-1 0 0,0 0 0,1 0 0,-1 0 0,0 0 0,0 1 0,0 1 0,0-1 0,1 0 0,-1 0 0,0 1 0,1-1 0,-1 0 0,1 1 0,-1-1 0,1 0 0,0 1 0,-1-1 0,1 1 0,0-1 0,0 1 0,0-1 0,0 2 0,1 1 0,-1-1 0,1 1 0,-1-1 0,1 1 0,0-1 0,1 0 0,-1 1 0,0-1 0,1 0 0,0 0 0,0 0 0,0 0 0,0 0 0,0 0 0,0-1 0,1 1 0,-1-1 0,1 0 0,0 1 0,0-1 0,0 0 0,0-1 0,0 1 0,0-1 0,0 1 0,0-1 0,1 0 0,-1 0 0,7 1 0,-4 0 0,-1-1 0,1 0 0,0 0 0,0 0 0,0-1 0,0 0 0,0 0 0,0 0 0,-1-1 0,1 0 0,0 0 0,0-1 0,-1 1 0,1-1 0,0 0 0,-1-1 0,6-3 0,-9 4 0,0-1 0,-1 0 0,1 0 0,-1 0 0,1 0 0,-1 0 0,0 0 0,-1 0 0,1 0 0,0-1 0,-1 1 0,1-5 0,-1 6 0,0-1 0,1 1 0,-1 0 0,0 0 0,0-1 0,0 1 0,0 0 0,-1-1 0,1 1 0,-1 0 0,1 0 0,-1-1 0,0 1 0,0 0 0,0 0 0,0 0 0,0 0 0,-2-2 0,-12-1 0,-1 0 0,0 2 0,0 0 0,0 0 0,-32 1 0,38 1 0,15 1 0,2-1 0,0 0 0,0 0 0,-1-1 0,1 1 0,0-2 0,-1 1 0,0-1 0,1 0 0,-1 0 0,-1 0 0,11-8 0,3-5 0,34-36 0,-40 38 0,0 1 0,1 0 0,0 1 0,20-13 0,-109 96 0,62-64 0,-2 1 0,16-8 0,-1 1 0,0-1 0,0 1 0,1-1 0,-1 1 0,0-1 0,0 1 0,1-1 0,-1 1 0,1-1 0,-1 1 0,1-1 0,-1 1 0,0-1 0,1 0 0,0 1 0,-1-1 0,1 0 0,-1 0 0,1 1 0,-1-1 0,1 0 0,-1 0 0,1 0 0,0 0 0,-1 0 0,1 0 0,-1 0 0,1 0 0,0 0 0,0 0 0,248 44 0,-119-26 0,-23-1 0,630 96 0,6-33 0,-1053-86 0,-133-37 0,202 18 0,215 23 0,16 2 0,-1-1 0,0 0 0,1-1 0,-1 0 0,0 0 0,1-1 0,-20-8 0,30 11 0,-1 0 0,1-1 0,0 1 0,-1 0 0,1 0 0,0-1 0,0 1 0,-1 0 0,1 0 0,0-1 0,0 1 0,-1 0 0,1-1 0,0 1 0,0 0 0,0-1 0,-1 1 0,1-1 0,0 1 0,0 0 0,0-1 0,0 1 0,0 0 0,0-1 0,0 1 0,0-1 0,0 1 0,0 0 0,0-1 0,0 1 0,0-1 0,0 1 0,0 0 0,1-1 0,-1 1 0,0 0 0,0-1 0,0 1 0,0 0 0,1-1 0,-1 1 0,0 0 0,0-1 0,1 1 0,-1 0 0,0 0 0,1-1 0,-1 1 0,0 0 0,1 0 0,-1 0 0,0-1 0,1 1 0,12-8 0,1 1 0,-1 1 0,1 0 0,0 1 0,19-5 0,-1 0 0,206-53 0,23-7 0,-244 62 0,-21 5 0,-27 6 0,7 3 0,0-1 0,-38 3 0,52-7 0,0-1 0,0-1 0,0 1 0,0-2 0,0 1 0,0-1 0,0-1 0,1 1 0,-15-8 0,21 11 0,0-1 0,0 0 0,0 1 0,1-1 0,-1 1 0,0 0 0,0 0 0,1 0 0,-1 1 0,0-1 0,1 1 0,-1-1 0,-2 4 0,-6 1 0,-8 3 0,13-7 0,0 1 0,0-1 0,0 1 0,0 1 0,1-1 0,-1 1 0,1 0 0,0 0 0,0 0 0,-7 9 0,12-12 0,-1-1 0,1 0 0,0 0 0,0 1 0,0-1 0,0 0 0,0 1 0,-1-1 0,1 0 0,0 1 0,0-1 0,0 0 0,0 1 0,0-1 0,0 0 0,0 1 0,0-1 0,0 0 0,0 1 0,1-1 0,-1 0 0,0 1 0,0-1 0,0 0 0,0 0 0,0 1 0,1-1 0,-1 0 0,0 1 0,0-1 0,0 0 0,1 0 0,-1 1 0,0-1 0,0 0 0,1 0 0,-1 0 0,0 0 0,1 1 0,-1-1 0,0 0 0,1 0 0,-1 0 0,0 0 0,0 0 0,1 0 0,-1 0 0,0 0 0,1 0 0,23 0 0,-12-4 0,-37 4 0,17-1 0,9-2 0,19-6 0,34-10 0,-11 9 0,0 2 0,0 3 0,54-2 0,-70 11 0,-27-4 0,0 1 0,1-1 0,-1 0 0,0 0 0,0 0 0,1 1 0,-1-1 0,0 0 0,0 0 0,0 0 0,0 1 0,1-1 0,-1 0 0,0 1 0,0-1 0,0 0 0,0 0 0,0 1 0,0-1 0,0 0 0,1 1 0,-1-1 0,0 0 0,0 0 0,0 1 0,0-1 0,0 0 0,-1 1 0,1-1 0,0 0 0,0 0 0,0 1 0,0-1 0,0 0 0,0 1 0,0-1 0,0 0 0,-1 0 0,1 1 0,-3 2 0,0 0 0,0 0 0,-1 0 0,1 0 0,-1-1 0,1 1 0,-1-1 0,-6 3 0,-20 8 0,-48 14 0,51-18 0,1 0 0,-41 21 0,65-29 0,7-1 0,16-6 0,-5-2 0,-15 6 0,-9 3 0,-9 3-109,-1 1 0,1 0 0,0 2 1,1 0-1,-1 1 0,1 0 0,1 1 0,-22 17 0,29-20-276,-13 8-6441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0:38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81 424 24575,'5'104'0,"5"0"0,42 183 0,-30-181 0,-7-8 0,-66-670 0,43 513 0,-1-18 0,-4 0 0,-3 2 0,-46-131 0,51 187 0,11 19 0,0 0 0,-1 0 0,1 0 0,0 0 0,0 0 0,0-1 0,-1 1 0,1 0 0,0 0 0,0 0 0,-1 0 0,1 0 0,0 0 0,0 0 0,0 1 0,-1-1 0,1 0 0,0 0 0,0 0 0,0 0 0,-1 0 0,1 0 0,0 0 0,0 0 0,0 0 0,-1 1 0,1-1 0,0 0 0,0 0 0,0 0 0,0 0 0,0 1 0,-1-1 0,1 0 0,0 0 0,0 0 0,0 0 0,0 1 0,0-1 0,0 0 0,0 0 0,0 1 0,0-1 0,0 0 0,-7 44 0,6 468 0,4-369 0,-3-487 0,0 1009 0,2-631 0,3-47 0,4-64 0,2-645 0,-11 662 0,-1 42 0,1 41 0,0 568 0,-1-714 0,-3 29 0,5 0 0,23-164 0,-13 231 0,-11 27 0,1 0 0,-1 0 0,0 0 0,1 0 0,-1 0 0,1 1 0,-1-1 0,0 0 0,1 0 0,-1 0 0,0 1 0,1-1 0,-1 0 0,0 0 0,1 1 0,-1-1 0,0 0 0,1 1 0,-1-1 0,0 0 0,0 1 0,1-1 0,-1 0 0,0 1 0,0-1 0,0 1 0,0-1 0,0 0 0,0 1 0,1-1 0,-1 1 0,0-1 0,0 1 0,12 59 0,-12-56 0,25 222 0,3 23 0,-20-217 0,-7-32 0,-1-1 0,1 1 0,-1 0 0,1 0 0,-1-1 0,0 1 0,1 0 0,-1-1 0,1 1 0,-1 0 0,0-1 0,0 1 0,1-1 0,-1 1 0,0-1 0,0 1 0,1-1 0,-1 1 0,0-1 0,0 1 0,0 0 0,0-1 0,0 0 0,0 1 0,0-1 0,0 1 0,0-1 0,0 1 0,0-1 0,6-66 0,-4-141 0,2 320 0,5 0 0,31 146 0,-23-192 0,-8-52 0,-2-18 0,0-27 0,2-80 0,-4 0 0,-14-149 0,8 246 0,0-5 0,0 0 0,-7-27 0,6 44 0,-1 9 0,0 13 0,0 244 0,3-168 0,1-775 0,-1 1481 0,-32-1635 0,17 695 0,13 137 0,0 10 0,-1 21 0,5 71 0,3 0 0,5 0 0,38 168 0,-38-236 0,-8-32 0,-1-8 0,-8-55 0,3 44 0,-37-190 0,31 167 0,-2 0 0,-1 1 0,-20-39 0,32 78 0,1 0 0,0 0 0,-1 0 0,1 0 0,0 0 0,-1 0 0,1 0 0,-1 0 0,0 0 0,1 0 0,-1 0 0,0 0 0,1 0 0,-1 1 0,0-1 0,0 0 0,0 0 0,0 1 0,0-1 0,0 1 0,0-1 0,0 1 0,0-1 0,-1 1 0,1 0 0,0 1 0,0 0 0,0-1 0,1 1 0,-1 0 0,0 0 0,1 0 0,-1 0 0,1 0 0,-1 0 0,1 0 0,-1 0 0,1 0 0,-1 0 0,1 0 0,0 0 0,0 0 0,0 0 0,-1 1 0,-4 66 0,5-65 0,1 97 0,0-57 0,0-33 0,-1-12 0,1-20 0,-1 11 0,0 35 0,0-11 0,1 0 0,0-1 0,1 1 0,0 0 0,1 0 0,0-1 0,1 0 0,1 1 0,9 17 0,3-2 0,2 0 0,1-1 0,42 45 0,-62-73 0,0 1 0,0 0 0,0-1 0,0 1 0,0 0 0,0 0 0,0-1 0,0 1 0,0 0 0,0-1 0,0 1 0,0 0 0,0 0 0,0-1 0,0 1 0,0 0 0,1-1 0,-1 1 0,0 0 0,0 0 0,0 0 0,0-1 0,0 1 0,1 0 0,-1 0 0,0-1 0,0 1 0,1 0 0,-1 0 0,0 0 0,0 0 0,1-1 0,-1 1 0,0 0 0,0 0 0,1 0 0,-1 0 0,0 0 0,0 0 0,1 0 0,-1 0 0,0 0 0,1 0 0,-1 0 0,0 0 0,0 0 0,1 0 0,-1 0 0,0 0 0,1 0 0,-1 0 0,0 0 0,0 1 0,1-1 0,-1 0 0,0 0 0,0 0 0,1 0 0,-1 0 0,0 1 0,1-1 0,-5-32 0,3 28 0,-18-94 0,-3 1 0,-36-94 0,58 191 0,0 0 0,0 0 0,0 0 0,0-1 0,0 1 0,0 0 0,0 0 0,0 0 0,0-1 0,0 1 0,0 0 0,0 0 0,0 0 0,0-1 0,0 1 0,0 0 0,0 0 0,0 0 0,0-1 0,0 1 0,0 0 0,0 0 0,0 0 0,0-1 0,-1 1 0,1 0 0,0 0 0,0 0 0,0 0 0,0 0 0,0-1 0,0 1 0,-1 0 0,1 0 0,0 0 0,0 0 0,0 0 0,-1 0 0,1 0 0,0 0 0,0-1 0,0 1 0,0 0 0,-1 0 0,1 0 0,0 0 0,0 0 0,0 0 0,-1 0 0,1 0 0,0 0 0,0 0 0,0 0 0,-1 0 0,1 1 0,0-1 0,0 0 0,0 0 0,-1 0 0,1 0 0,0 0 0,0 0 0,-5 19 0,2 32 0,5 381 0,-2-433 0,-1-14 0,1 0 0,0 0 0,1 0 0,1 0 0,0 0 0,1 1 0,7-19 0,-4 17 0,-1-1 0,0 0 0,-1 0 0,-1 0 0,0 0 0,-1-1 0,-1-21 0,1 5 0,1 13-49,-2 15-115,0 0-1,0 0 1,0 0-1,-1 0 1,1 0-1,-2 1 1,0-10-1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0:47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927 230 24575,'0'0'0,"0"0"0,0 0 0,0 0 0,-1 0 0,1 0 0,0 0 0,0 0 0,0 0 0,0 0 0,0 0 0,-1 0 0,1 0 0,0 0 0,0 0 0,0 0 0,0 0 0,0 0 0,-1 0 0,1 0 0,0 0 0,0 0 0,0 0 0,0 0 0,0 0 0,-1 0 0,1 0 0,0 0 0,0 0 0,0 0 0,0 0 0,0 0 0,0 0 0,-1 0 0,1 0 0,0 1 0,0-1 0,0 0 0,0 0 0,0 0 0,0 0 0,0 0 0,0 0 0,0 1 0,0-1 0,-1 0 0,1 0 0,0 0 0,0 0 0,0 0 0,0 0 0,0 1 0,0-1 0,0 0 0,0 0 0,0 0 0,0 0 0,0 1 0,0-1 0,0 0 0,1 0 0,9 8 0,22 6 0,63 4 0,0-4 0,1-4 0,121-4 0,50 5 0,-219 0 0,-68-8 0,-1-1 0,1-1 0,-22-1 0,-3 0 0,-726 3 0,412-4 0,1589 1 0,-1300 2 0,-1 3 0,-129 26 0,155-18 0,38-7 0,12-2 0,6-2 0,0 0 0,1 0 0,-1-1 0,1-1 0,-1 0 0,18-2 0,78-15 0,-66 9 0,146-31 0,185-66 0,-338 91 0,-34 14 0,0 0 0,1 0 0,-1 0 0,0 0 0,0 0 0,0-1 0,0 1 0,0 0 0,0 0 0,0 0 0,0 0 0,0 0 0,0 0 0,0-1 0,0 1 0,0 0 0,1 0 0,-1 0 0,0 0 0,0 0 0,0-1 0,0 1 0,0 0 0,0 0 0,0 0 0,-1 0 0,1 0 0,0 0 0,0-1 0,0 1 0,0 0 0,0 0 0,0 0 0,0 0 0,0 0 0,0-1 0,0 1 0,0 0 0,0 0 0,0 0 0,-1 0 0,1 0 0,0 0 0,0 0 0,0 0 0,0 0 0,0 0 0,0-1 0,-1 1 0,1 0 0,0 0 0,0 0 0,0 0 0,0 0 0,0 0 0,-1 0 0,-23-5 0,-414-2 0,263 11 0,-691 0 0,811-4 0,93 1 0,332-3 0,348 4 0,-673 1 0,-94 3 0,-724 16 0,434-15 0,268-8 0,70 0 0,8-1 0,36-4 0,574-54 0,-458 44 0,-130 17 0,-29-1 0,0 0 0,0 0 0,0 0 0,0 0 0,0 1 0,1-1 0,-1 0 0,0 0 0,0 0 0,0 0 0,0 1 0,0-1 0,0 0 0,0 0 0,0 0 0,0 0 0,0 1 0,0-1 0,0 0 0,0 0 0,0 0 0,0 0 0,0 1 0,0-1 0,0 0 0,0 0 0,0 0 0,0 1 0,0-1 0,0 0 0,0 0 0,0 0 0,-1 0 0,1 0 0,0 1 0,0-1 0,0 0 0,0 0 0,0 0 0,0 0 0,-1 0 0,1 0 0,0 1 0,0-1 0,0 0 0,0 0 0,-1 0 0,1 0 0,0 0 0,0 0 0,0 0 0,0 0 0,-1 0 0,1 0 0,0 0 0,0 0 0,0 0 0,-1 0 0,1 0 0,0 0 0,0 0 0,0 0 0,0 0 0,-1 0 0,1 0 0,-49 20 0,-64 17 0,50-17 0,40-13 0,-253 90 0,261-91 0,1 0 0,-1 1 0,1 1 0,-15 10 0,29-18 0,-1 1 0,0-1 0,1 0 0,-1 1 0,0-1 0,1 1 0,-1-1 0,0 1 0,1-1 0,-1 1 0,1-1 0,-1 1 0,1-1 0,-1 1 0,1 0 0,0-1 0,-1 1 0,1 0 0,0 0 0,-1-1 0,1 1 0,0 0 0,0-1 0,0 1 0,0 0 0,0 0 0,-1 0 0,1-1 0,1 1 0,-1 0 0,0 0 0,0-1 0,0 1 0,0 0 0,0 0 0,1-1 0,-1 1 0,0 0 0,1-1 0,-1 1 0,0 0 0,1-1 0,-1 1 0,1 0 0,-1-1 0,1 1 0,0-1 0,-1 1 0,1-1 0,-1 1 0,1-1 0,0 0 0,-1 1 0,2-1 0,8 4 0,1 0 0,-1-1 0,1-1 0,0 0 0,0 0 0,16-1 0,80 3 0,211-19 0,116-45 0,-346 46 0,-33 6 0,628-106 0,-645 105 0,-38 9 0,-1 0 0,1 0 0,0 0 0,0 0 0,0 0 0,0 0 0,0 0 0,0 0 0,0 0 0,0 0 0,0 0 0,0 0 0,-1-1 0,1 1 0,0 0 0,0 0 0,0 0 0,0 0 0,0 0 0,0 0 0,0 0 0,0 0 0,0 0 0,0 0 0,0 0 0,0 0 0,0 0 0,0 0 0,0 0 0,0-1 0,0 1 0,0 0 0,-1 0 0,1 0 0,0 0 0,0 0 0,0 0 0,0 0 0,0 0 0,0 0 0,0 0 0,0 0 0,0-1 0,1 1 0,-1 0 0,0 0 0,0 0 0,0 0 0,0 0 0,0 0 0,0 0 0,0 0 0,0 0 0,0 0 0,0-1 0,-24 1 0,-429 29 0,212-11 0,-859 97 0,1065-106 0,83-11 0,626-21 0,-75 4 0,-516 13 0,-61 3 0,-27 1 0,-42-1 0,-587-2 0,323 6 0,334-1 0,657-2 0,1-32 0,-631 28 0,-48 3 0,-12 1 0,-87-3 0,-836 4 0,407 2 0,1180-29 0,5-36 0,-548 52 0,305-46 0,-385 48 0,-31 10 0,0 0 0,0 0 0,1 0 0,-1 0 0,0 0 0,0 0 0,1 0 0,-1 0 0,0 0 0,0 0 0,0 0 0,0-1 0,1 1 0,-1 0 0,0 0 0,0 0 0,0 0 0,0 0 0,1-1 0,-1 1 0,0 0 0,0 0 0,0 0 0,0-1 0,0 1 0,0 0 0,0 0 0,0 0 0,0-1 0,0 1 0,0 0 0,0 0 0,1 0 0,-1-1 0,0 1 0,-1 0 0,1 0 0,0 0 0,0-1 0,0 1 0,0 0 0,0 0 0,0 0 0,0-1 0,0 1 0,0 0 0,0 0 0,0 0 0,-1-1 0,1 1 0,0 0 0,-6-3 0,0 0 0,0 1 0,0 0 0,0 0 0,-1 1 0,-7-2 0,-404-49 0,-22 33 0,403 18 0,-1808-12-1503,1738 18 1503,77-2 0,26 1 0,50 1 0,762 8 0,-548-14 0,1001 0 1503,-1365 3-1503,0 5 0,1 5 0,-136 32 0,115-18 0,68-17 0,1 3 0,-92 33 0,134-37 0,14-2 0,23 0 0,72 1 0,169-8 0,-165-2 0,-81 2 0,-48 1 0,-110-2 0,-307 2 0,13 30 0,352-15 0,70-8 0,20-1 0,19 0 0,0-2 0,1-1 0,56-1 0,-28-1 0,653 2 0,-271-3 0,-761 2 0,-295-9 0,566 0 0,47 3 0,17-4 0,81-26 0,183-39 0,-98 30 0,-124 25 0,-47 12 0,-12 1 0,-6 2 0,-1 1 0,1 0 0,-1 0 0,1 1 0,-1 1 0,0 0 0,-11 1 0,-14 0 0,-184-2 0,-402-11 0,605 11 0,26 0 0,40-1 0,721 1 0,-874 4 0,1 5 0,-167 33 0,211-24 0,49-9 0,15-1 0,7-3 0,0-1 0,0 0 0,1-1 0,-1 0 0,0-1 0,1 0 0,18-2 0,5 2 0,535 4 0,-533-6 0,-51 0 0,-62 0 0,-13-1 0,33 0 0,0 1 0,0 3 0,-64 11 0,114-11 0,14 1 0,84 6 0,161-6 0,-125-4 0,35 0 0,218 7 0,-335 1 0,-47-7 0,1 0 0,-1 0 0,1 0 0,-1 0 0,0 0 0,1 0 0,-1 0 0,1 0 0,-1 1 0,1-1 0,-1 0 0,0 0 0,1 1 0,-1-1 0,0 0 0,1 0 0,-1 1 0,0-1 0,1 0 0,-1 1 0,0-1 0,0 0 0,1 1 0,-1-1 0,0 1 0,0-1 0,0 0 0,1 1 0,-1-1 0,0 1 0,0-1 0,0 1 0,0-1 0,0 1 0,0-1 0,0 0 0,0 1 0,0-1 0,0 1 0,0-1 0,0 1 0,0-1 0,-1 1 0,1-1 0,0 0 0,0 1 0,0-1 0,-1 1 0,1-1 0,0 0 0,0 1 0,-1-1 0,1 0 0,0 1 0,-1-1 0,0 1 0,-24 16 0,-5-2 0,-2-2 0,0-1 0,0-2 0,-47 9 0,8-1 0,-7 1 0,37-10 0,0 2 0,1 2 0,-45 20 0,72-23 0,16-2 0,10-4 0,-1 0 0,1-1 0,0 0 0,-1-1 0,1-1 0,0 0 0,25-2 0,-4 2 0,520-2 0,-619 2 0,50-2 0,56-3 0,65-3 0,129-24 0,-231 27 0,-14 1 0,-22-1 0,-94 3 0,63 2 0,-77-10 0,133 8 0,-1 0 0,1 0 0,0-1 0,0 0 0,0-1 0,0 1 0,0-1 0,-9-6 0,16 8 0,-1 1 0,0-1 0,0 0 0,0 0 0,0 1 0,0-1 0,1 0 0,-1 0 0,0 0 0,1 0 0,-1 0 0,1 0 0,-1 0 0,1 0 0,-1 0 0,1 0 0,0 0 0,-1 0 0,1-1 0,0 1 0,0 0 0,0-2 0,1 1 0,-1 0 0,1 0 0,0-1 0,0 1 0,0 0 0,0 0 0,1 0 0,-1 1 0,1-1 0,-1 0 0,1 0 0,-1 1 0,1-1 0,0 1 0,4-3 0,49-27 0,-44 26 0,0 0 0,0-1 0,0-1 0,10-8 0,-59 27 0,29-9 0,1 1 0,0 1 0,0-1 0,0 1 0,1 1 0,-1-1 0,-6 9 0,13-14 0,1 1 0,0-1 0,-1 1 0,1-1 0,0 1 0,-1 0 0,1-1 0,0 1 0,0 0 0,0-1 0,0 1 0,0 0 0,-1-1 0,1 1 0,0 0 0,0-1 0,1 1 0,-1 0 0,0-1 0,0 1 0,0 0 0,0-1 0,1 1 0,-1 0 0,0-1 0,0 1 0,1-1 0,-1 1 0,1 0 0,-1-1 0,0 1 0,1-1 0,-1 1 0,1-1 0,-1 0 0,1 1 0,0-1 0,-1 1 0,1-1 0,-1 0 0,1 1 0,0-1 0,32 11 0,-3-5 0,-1-3 0,57 2 0,-57-5 0,0 1 0,44 9 0,-64-6 0,-12 1 0,-13 2 0,-1-1 0,1 0 0,-1-1 0,0 0 0,0-2 0,0 0 0,-19 0 0,5 1 0,22-2 0,-2 0 0,0 0 0,0-1 0,-1 0 0,1-1 0,0 0 0,-21-3 0,32 3 0,-1 0 0,1-1 0,-1 1 0,1 0 0,-1 0 0,1 0 0,-1-1 0,1 1 0,-1 0 0,1 0 0,-1-1 0,1 1 0,0 0 0,-1-1 0,1 1 0,0 0 0,-1-1 0,1 1 0,0-1 0,0 1 0,-1-1 0,1 1 0,0-1 0,0 1 0,0-1 0,0 1 0,-1 0 0,1-1 0,0 0 0,0 1 0,0-1 0,0 1 0,0-1 0,0 1 0,0-1 0,0 1 0,1-1 0,-1 1 0,0-1 0,0 1 0,0 0 0,0-1 0,1 1 0,-1-1 0,0 1 0,0-1 0,1 0 0,17-19 0,-9 13 0,1 0 0,0 0 0,0 1 0,19-8 0,-30 14 0,-28 13 0,29-13 0,0 0 0,1 0 0,-1 0 0,1 0 0,-1 0 0,0 0 0,1 0 0,-1 0 0,0 0 0,1 1 0,-1-1 0,0 0 0,1 0 0,-1 0 0,0 0 0,1 1 0,-1-1 0,0 0 0,1 0 0,-1 1 0,0-1 0,0 0 0,1 1 0,-1-1 0,0 0 0,0 1 0,0-1 0,1 0 0,-1 1 0,0-1 0,0 0 0,0 1 0,0-1 0,0 0 0,0 1 0,0-1 0,0 0 0,0 1 0,0-1 0,0 1 0,0-1 0,0 0 0,0 1 0,0-1 0,0 0 0,0 1 0,-1-1 0,1 0 0,0 1 0,0-1 0,0 0 0,-1 1 0,1-1 0,0 0 0,0 1 0,-1-1 0,1 0 0,0 0 0,0 1 0,-1-1 0,1 0 0,0 0 0,-1 0 0,0 1 0,21 3 0,-1-2 0,1 0 0,32 0 0,-36-2 0,-16 0 0,-11-1 0,1 0 0,-1-1 0,0 0 0,1 0 0,-1-2 0,1 1 0,-16-9 0,25 12 0,1 0 0,-1-1 0,1 0 0,-1 1 0,1-1 0,-1 1 0,1-1 0,-1 0 0,1 1 0,0-1 0,-1 0 0,1 1 0,0-1 0,0 0 0,0 1 0,0-1 0,-1 0 0,1 1 0,0-1 0,0 0 0,0 0 0,0 1 0,1-1 0,-1 0 0,0 0 0,0 1 0,0-1 0,0 0 0,1 1 0,-1-1 0,0 0 0,1 1 0,-1-1 0,1 1 0,-1-1 0,1 0 0,-1 1 0,1-1 0,-1 1 0,1-1 0,-1 1 0,1 0 0,-1-1 0,1 1 0,0-1 0,-1 1 0,1 0 0,0 0 0,-1-1 0,2 1 0,37-18 0,55-4 0,-139 29 0,-44 12 0,-5 13 0,94-32 0,0 0 0,0 0 0,0 0 0,0 0 0,0 0 0,0 0 0,0 0 0,0 0 0,0 1 0,0-1 0,0 0 0,0 0 0,0 0 0,0 0 0,0 0 0,0 0 0,0 0 0,0 0 0,0 1 0,0-1 0,0 0 0,0 0 0,0 0 0,0 0 0,0 0 0,0 0 0,0 0 0,-1 0 0,1 0 0,0 0 0,0 0 0,0 0 0,0 0 0,0 1 0,0-1 0,19-1 0,28-5 0,88-15 0,-337 108 0,181-72 0,39-16 0,2-10 0,-20 5 0,-11 0 0,-3 4 0,0 1 0,-1 1 0,1 0 0,0 1 0,0 0 0,0 1 0,1 1 0,-24 7 0,-7 0 0,3-2 0,15-5 0,0 2 0,1 1 0,0 1 0,0 1 0,1 1 0,-26 14 0,38-10 0,20-5 0,31-1 0,9-7 0,1-1 0,0-2 0,82-17 0,-97 8 0,-33 12 0,-1 0 0,0-1 0,0 1 0,0 0 0,0 0 0,0-1 0,0 1 0,0 0 0,0 0 0,0-1 0,0 1 0,0 0 0,0 0 0,0-1 0,0 1 0,0 0 0,0-1 0,0 1 0,0 0 0,0 0 0,0-1 0,-1 1 0,1 0 0,0 0 0,0 0 0,0-1 0,0 1 0,0 0 0,-1 0 0,1 0 0,0-1 0,0 1 0,0 0 0,-1 0 0,1 0 0,0 0 0,0-1 0,-1 1 0,1 0 0,0 0 0,0 0 0,-1 0 0,1 0 0,0 0 0,0 0 0,-1 0 0,1 0 0,0 0 0,-1 0 0,1 0 0,0 0 0,-1 0 0,-65-10 0,-19 8 0,-1 3 0,1 3 0,0 5 0,1 3 0,0 4 0,-108 35 0,175-46 0,-51 21 0,64-25 0,1 0 0,0 1 0,0-1 0,-1 1 0,1 0 0,1 0 0,-1 0 0,0 1 0,0-1 0,1 1 0,-1-1 0,1 1 0,0 0 0,-2 3 0,4-5 0,0 0 0,0 0 0,0-1 0,0 1 0,0 0 0,0 0 0,1-1 0,-1 1 0,0 0 0,1 0 0,-1-1 0,0 1 0,1 0 0,-1-1 0,1 1 0,-1 0 0,1-1 0,-1 1 0,1-1 0,0 1 0,-1-1 0,1 1 0,-1-1 0,1 1 0,0-1 0,0 0 0,-1 1 0,1-1 0,0 0 0,0 0 0,-1 0 0,1 1 0,0-1 0,0 0 0,0 0 0,-1 0 0,3 0 0,28 5 0,0-1 0,1-2 0,0-1 0,0-1 0,49-7 0,-19 2 0,153-11 0,-175 11 0,-40 5 0,0 0 0,0 0 0,0 0 0,0 0 0,0 0 0,0 0 0,0 0 0,-1 0 0,1 0 0,0 0 0,0 0 0,0 0 0,0 0 0,0 0 0,0 0 0,0 0 0,0-1 0,0 1 0,0 0 0,0 0 0,0 0 0,0 0 0,0 0 0,0 0 0,0 0 0,0 0 0,-1 0 0,1 0 0,0 0 0,0 0 0,0 0 0,0-1 0,0 1 0,0 0 0,0 0 0,0 0 0,0 0 0,0 0 0,0 0 0,0 0 0,0 0 0,0 0 0,1 0 0,-27-3 0,-221-6 0,-381 35 0,550-15 0,68-5 0,20-2 0,31 2 0,308-9-1365,-239-2-5461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0:54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58 186 24575,'7'25'0,"-1"0"0,-2 1 0,2 26 0,4 26 0,81 442 0,-56-354 0,-35-149 0,-9-28 0,-9-32 0,-62-224 0,-5-13 0,72 257 0,13 23 0,0 0 0,-1 0 0,1 1 0,0-1 0,-1 0 0,1 0 0,0 0 0,-1 0 0,1 0 0,0 1 0,0-1 0,-1 0 0,1 0 0,0 0 0,-1 1 0,1-1 0,0 0 0,0 1 0,0-1 0,-1 0 0,1 0 0,0 1 0,0-1 0,0 0 0,0 1 0,0-1 0,-1 0 0,1 1 0,0-1 0,0 0 0,0 1 0,0-1 0,0 1 0,0 0 0,-4 47 0,4-47 0,2 97 0,16 114 0,-10-142 0,-4-307 0,-5 675 0,17-578 0,-1 22 0,-4-80 0,5-43 0,-16 239 0,0 1 0,0-1 0,0 0 0,1 0 0,-1 0 0,0 0 0,1 0 0,-1 1 0,1-1 0,0 0 0,-1 0 0,1 1 0,0-1 0,0 1 0,0-1 0,2-2 0,-2 5 0,1 0 0,-1-1 0,0 1 0,0 0 0,0 0 0,0 0 0,0 0 0,0 0 0,0 0 0,-1 0 0,1 0 0,0 0 0,0 0 0,-1 1 0,1-1 0,-1 0 0,1 0 0,-1 1 0,1-1 0,-1 0 0,0 1 0,0-1 0,0 0 0,0 3 0,91 393 0,-34-129 0,-53-254 0,-3-7 0,0 1 0,1-1 0,0 0 0,0-1 0,1 1 0,-1 0 0,2-1 0,4 8 0,-8-14 0,0 1 0,0-1 0,1 0 0,-1 0 0,0 0 0,0 0 0,1 0 0,-1 0 0,0 0 0,1 0 0,-1 0 0,0 0 0,0 0 0,1 0 0,-1 0 0,0 0 0,0 0 0,1 0 0,-1 0 0,0 0 0,0 0 0,1 0 0,-1 0 0,0-1 0,0 1 0,1 0 0,-1 0 0,0 0 0,0 0 0,0-1 0,1 1 0,-1 0 0,0 0 0,0-1 0,0 1 0,0 0 0,1 0 0,-1 0 0,0-1 0,0 1 0,0 0 0,0-1 0,0 1 0,0 0 0,0 0 0,0-1 0,0 1 0,0 0 0,0 0 0,0-1 0,0 1 0,0-1 0,4-18 0,0 0 0,-1-1 0,-1 1 0,-1-1 0,-3-37 0,1 3 0,-1-407 0,-1 428 0,-1 35 0,-4 16 0,-4 24 0,1 1 0,2 0 0,-4 49 0,-3 142 0,15-192 0,-4 109 0,9-598 0,-5 293 0,1 112 0,-9 62 0,0 23 0,-9 138 0,13-103 0,-18 86 0,13-133 0,10-31 0,-1 0 0,1 1 0,0-1 0,0 0 0,0 0 0,0 0 0,0 0 0,0 1 0,-1-1 0,1 0 0,0 0 0,0 0 0,0 0 0,0 0 0,0 0 0,-1 0 0,1 1 0,0-1 0,0 0 0,0 0 0,-1 0 0,1 0 0,0 0 0,0 0 0,0 0 0,-1 0 0,1 0 0,0 0 0,0 0 0,0 0 0,-1 0 0,1 0 0,0 0 0,0 0 0,0 0 0,-1-1 0,1 1 0,0 0 0,0 0 0,0 0 0,0 0 0,-1 0 0,1 0 0,0 0 0,0-1 0,0 1 0,0 0 0,0 0 0,0 0 0,-1 0 0,1-1 0,0 1 0,0 0 0,0 0 0,0 0 0,0 0 0,0-1 0,-3-6 0,1 0 0,0 0 0,1 0 0,0 0 0,-1-12 0,-9-601 0,14 423 0,-2 152 0,-1 41 0,0 9 0,0 70 0,3 118 0,39 272 0,-33-423 0,-9-42 0,0-1 0,0 1 0,0 0 0,0 0 0,1-1 0,-1 1 0,0 0 0,0 0 0,0 0 0,0-1 0,1 1 0,-1 0 0,0 0 0,0 0 0,1 0 0,-1 0 0,0-1 0,0 1 0,1 0 0,-1 0 0,0 0 0,0 0 0,1 0 0,-1 0 0,0 0 0,0 0 0,1 0 0,-1 0 0,0 0 0,1 0 0,-1 0 0,0 0 0,0 0 0,1 0 0,-1 0 0,0 1 0,0-1 0,1 0 0,-1 0 0,0 0 0,0 0 0,0 0 0,1 1 0,-1-1 0,0 0 0,0 0 0,0 0 0,1 1 0,-1-1 0,0 0 0,0 0 0,0 1 0,0-1 0,0 0 0,0 0 0,0 1 0,1-1 0,-1 0 0,0 0 0,0 1 0,0-1 0,0 0 0,0 0 0,0 1 0,8-27 0,83-667 0,-80 582 0,-8 88 0,-3 23 0,0 0 0,0 0 0,0 0 0,0 0 0,0 0 0,1 0 0,-1 0 0,0 0 0,0 0 0,0 0 0,0 0 0,0 0 0,0 0 0,0 0 0,0 0 0,0 0 0,0 0 0,0 0 0,0 0 0,0 0 0,0 0 0,1 0 0,-1 0 0,0 0 0,0 0 0,0 0 0,0 0 0,0 0 0,0 0 0,0 0 0,0 0 0,0 0 0,0 0 0,0 0 0,0 0 0,0 0 0,0 0 0,0 0 0,0 0 0,1 0 0,-1 0 0,3 36 0,-2-20 0,7 97 0,-3-21 0,22 121 0,-25-303 0,-9 68 0,7 22 0,0-1 0,0 1 0,0 0 0,0 0 0,0 0 0,0 0 0,-1-1 0,1 1 0,0 0 0,0 0 0,0 0 0,0 0 0,-1 0 0,1 0 0,0 0 0,0-1 0,0 1 0,-1 0 0,1 0 0,0 0 0,0 0 0,0 0 0,-1 0 0,1 0 0,0 0 0,0 0 0,-1 0 0,1 0 0,0 0 0,0 0 0,0 0 0,-1 0 0,1 1 0,0-1 0,0 0 0,0 0 0,-1 0 0,1 0 0,0 0 0,0 0 0,0 0 0,0 1 0,-1-1 0,1 0 0,0 0 0,-20 41 0,-16 68 0,-26 137 0,4-12 0,51-220 0,3-16 0,-1-30 0,4 24 0,-53-611 0,40 436 0,11 164 0,3 44 0,2 804 0,-2-1554 0,0 828 0,10 492 0,-9-584 0,-1 12 0,1-1 0,2 1 0,0-1 0,1 0 0,12 36 0,-16-58 0,0 1 0,0-1 0,0 1 0,0 0 0,0-1 0,0 1 0,0-1 0,0 1 0,1-1 0,-1 1 0,0-1 0,0 1 0,1-1 0,-1 1 0,0-1 0,1 1 0,-1-1 0,0 0 0,1 1 0,-1-1 0,1 1 0,-1-1 0,1 0 0,-1 0 0,1 1 0,-1-1 0,1 0 0,-1 0 0,1 1 0,-1-1 0,1 0 0,-1 0 0,1 0 0,-1 0 0,1 0 0,-1 0 0,1 0 0,0 0 0,-1 0 0,1 0 0,-1 0 0,1 0 0,-1 0 0,1 0 0,-1-1 0,1 1 0,-1 0 0,1 0 0,-1-1 0,1 1 0,-1 0 0,1-1 0,-1 1 0,1 0 0,-1-1 0,0 1 0,1-1 0,-1 1 0,0-1 0,1 1 0,-1-1 0,0 1 0,0-1 0,1 0 0,16-40 0,-17 40 0,24-89 0,-5 0 0,14-154 0,-10 53 0,-23 275 0,1-29 0,-5 244 0,4-970 0,0 1415 0,0-744 1,0 0-1,0 0 1,0 0-1,0 0 0,0-1 1,0 1-1,0 0 1,0 0-1,0 0 0,-1 0 1,1 0-1,0 0 1,0 0-1,0 0 1,0 0-1,0 0 0,0 0 1,0 0-1,0 0 1,0 0-1,0 0 0,0 0 1,-1 0-1,1 0 1,0 0-1,0 0 1,0 0-1,0 0 0,0 0 1,0 0-1,0 0 1,0 0-1,0 0 0,0 0 1,-1 0-1,1 0 1,0 0-1,0 0 1,0 0-1,0 0 0,0 0 1,0 0-1,0 0 1,0 0-1,0 0 0,0 1 1,0-1-1,0 0 1,0 0-1,0 0 1,0 0-1,0 0 0,-1 0 1,1 0-1,0 0 1,0 0-1,0 0 0,0 1 1,-7-12-298,4 6-796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0:59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185 309 24575,'-1'1'0,"-1"0"0,1 0 0,-1 0 0,1 0 0,-1 0 0,1 0 0,-1 1 0,1-1 0,0 0 0,0 1 0,0-1 0,0 1 0,0-1 0,0 1 0,0-1 0,0 1 0,0 0 0,1 0 0,-1-1 0,1 1 0,-1 0 0,1 0 0,0 3 0,-2 1 0,-15 65 0,4 1 0,2 0 0,0 76 0,8-108 0,-13 478 0,11-201 0,6-1257 0,-1 914 0,0-18 0,-7-156 0,4 165 0,-1 0 0,-2-1 0,-14-44 0,20 79 0,0-1 0,0 1 0,-1 0 0,1-1 0,0 1 0,-1 0 0,1 0 0,-1-1 0,1 1 0,-1 0 0,0 0 0,0 0 0,1 0 0,-1 0 0,0 0 0,0 0 0,0 0 0,0 0 0,-2-1 0,2 3 0,0 0 0,0 0 0,0 1 0,0-1 0,0 0 0,0 1 0,0-1 0,1 1 0,-1-1 0,1 1 0,-1-1 0,1 1 0,0-1 0,-1 1 0,1-1 0,0 1 0,0 2 0,-10 96 0,4 186 0,7-174 0,-2-19 0,4 130 0,-1-206 0,1-19 0,3-23 0,8-234 0,-1 13 0,-8 228 0,0 28 0,2 38 0,-6-42 0,23 330 0,-20-315 0,4-18 0,-6-6 0,-1 1 0,1 0 0,0 0 0,-1-1 0,1 1 0,-1-1 0,1 1 0,-1-1 0,0 1 0,1-5 0,8-31 0,-2 0 0,-1-1 0,1-45 0,-4 41 0,15-72 0,-15 107 0,-1 14 0,0 14 0,0 0 0,-1 1 0,-2 35 0,-1-5 0,2 643 0,-2-1151 0,1 592 0,16-810 0,-6 332 0,-10 340 0,1-28 0,-1 29 0,0 18 0,-1 152 0,16 330 0,-4-451 0,-1-32 0,-9-16 0,-1 1 0,1 0 0,0 0 0,0-1 0,-1 1 0,1 0 0,0-1 0,-1 1 0,1 0 0,-1-1 0,1 1 0,-1-1 0,1 1 0,-1-1 0,1 0 0,-1 1 0,1-1 0,-1 1 0,1-1 0,-1 0 0,0 1 0,0-1 0,1 0 0,-1 1 0,0-1 0,0 0 0,1-1 0,17-54 0,-2-2 0,-2 0 0,8-77 0,-14 84 0,14-109 0,-17 136 0,-3 48 0,-4 430 0,1-332 0,0-122 0,1-1 0,0 1 0,0 0 0,0 0 0,0 0 0,0 0 0,0 0 0,0 0 0,0 0 0,-1 0 0,1 0 0,0 0 0,0 0 0,0 0 0,0 0 0,0 0 0,0 0 0,0 0 0,0 0 0,-1 0 0,1 0 0,0 0 0,0 0 0,0 0 0,0 0 0,0 0 0,0 0 0,0 0 0,0 1 0,-1-1 0,1 0 0,0 0 0,0 0 0,0 0 0,0 0 0,0 0 0,0 0 0,0 0 0,0 0 0,0 0 0,0 1 0,-9-24 0,-9-35 0,-5-39 0,16 64 0,0 0 0,-2 1 0,-1 0 0,-2 1 0,-19-36 0,31 66 0,-1-1 0,0 1 0,0-1 0,0 1 0,0 0 0,0-1 0,0 1 0,0 0 0,0 0 0,0 0 0,-1 0 0,1 0 0,0 0 0,-1 0 0,1 0 0,-1 0 0,1 1 0,-1-1 0,1 1 0,-4-2 0,3 3 0,1-1 0,-1 0 0,1 1 0,-1-1 0,1 1 0,0-1 0,-1 1 0,1-1 0,-1 1 0,1 0 0,0 0 0,0 0 0,-1 0 0,1 0 0,0 0 0,0 0 0,0 0 0,-1 2 0,-5 8 0,0 0 0,0 0 0,2 0 0,-7 17 0,11-25 0,-42 118 0,-47 223 0,90-343 0,-7 19 0,6-44 0,3-33 0,3 1 0,2-1 0,3 1 0,24-77 0,-33 131 0,-1 0 0,1 0 0,-1 0 0,1 0 0,0 0 0,0 0 0,0 0 0,0 0 0,0 0 0,0 0 0,1 1 0,-1-1 0,1 0 0,2-1 0,-4 3 0,1 0 0,0 0 0,-1 0 0,1 0 0,-1 0 0,1 0 0,-1 1 0,1-1 0,-1 0 0,1 0 0,-1 1 0,1-1 0,-1 0 0,1 1 0,-1-1 0,1 0 0,-1 1 0,1-1 0,-1 1 0,0-1 0,1 1 0,-1-1 0,0 1 0,0-1 0,1 1 0,-1-1 0,0 1 0,0-1 0,0 1 0,1-1 0,-1 2 0,13 63 0,-3 133 0,-10-199 0,0 1 0,0 0 0,0 0 0,0 0 0,0 0 0,0 0 0,0 0 0,1 0 0,-1 0 0,0 0 0,0 0 0,0 0 0,0 0 0,0 0 0,0 0 0,0 0 0,1 0 0,-1 0 0,0 0 0,0 0 0,0 0 0,0 0 0,0 0 0,0 0 0,1 0 0,-1 0 0,0 0 0,0 0 0,0 0 0,0 0 0,0 0 0,0 0 0,0 0 0,1 0 0,-1 0 0,0 0 0,0 0 0,0 0 0,0 1 0,0-1 0,0 0 0,0 0 0,0 0 0,0 0 0,0 0 0,0 0 0,0 0 0,1 0 0,-1 1 0,0-1 0,0 0 0,10-23 0,13-43 0,-19 54 0,0 0 0,-2 4 0,0 0 0,1 1 0,-1-1 0,2 1 0,-1 0 0,1 0 0,0 0 0,0 0 0,7-7 0,-10 14 0,-1-1 0,1 1 0,-1 0 0,0 0 0,1 0 0,-1-1 0,1 1 0,-1 0 0,0 0 0,1 0 0,-1 0 0,1 0 0,-1 0 0,1 0 0,-1 0 0,1 0 0,-1 0 0,0 0 0,1 0 0,-1 0 0,1 0 0,-1 0 0,1 1 0,-1-1 0,0 0 0,1 0 0,-1 0 0,1 1 0,-1-1 0,0 0 0,1 1 0,-1-1 0,0 0 0,1 1 0,-1-1 0,0 0 0,0 1 0,1-1 0,-1 0 0,0 1 0,0-1 0,0 1 0,1-1 0,-1 1 0,0-1 0,0 0 0,0 1 0,4 13 0,0 1 0,-1-1 0,0 1 0,-1-1 0,0 30 0,-1-24 0,2 314 0,-6-906 0,3 410 0,-3 186 0,-1-1 0,-1 0 0,-14 38 0,1 0 0,-12 48 0,-38 165 0,125-586 0,-48 277 0,-5 32 0,-1 15 0,-1 19 0,-2 5-1365,0-2-5461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34:17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7:08.7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754 516 24575,'503'0'0,"-546"0"0,-76 0 0,-174-21 0,-239-61 0,508 79 0,3 0 0,0 0 0,0-1 0,0-1 0,-32-13 0,52 18 0,0-1 0,0 1 0,1 0 0,-1 0 0,0 0 0,1 0 0,-1-1 0,0 1 0,1 0 0,-1 0 0,0-1 0,1 1 0,-1-1 0,1 1 0,-1-1 0,1 1 0,-1-1 0,1 1 0,-1-1 0,1 1 0,-1-1 0,1 1 0,0-1 0,-1 0 0,1 1 0,0-1 0,0 0 0,-1 1 0,1-1 0,0 0 0,0 1 0,0-1 0,0 0 0,0 1 0,0-1 0,0 0 0,0 0 0,0 1 0,0-1 0,0 0 0,0 1 0,1-1 0,-1 0 0,1 0 0,1-1 0,0 0 0,1 0 0,-1 0 0,1 0 0,0 0 0,0 1 0,0 0 0,0-1 0,0 1 0,3-1 0,46-10 0,0 1 0,1 3 0,0 2 0,88 2 0,-59 2 0,654-7 0,-641 14 0,-59 0 0,-36-5 0,0 0 0,-1 0 0,1 0 0,0 0 0,0 0 0,0 0 0,0 0 0,0 0 0,0 0 0,0 0 0,0 0 0,0 0 0,0 1 0,-1-1 0,1 0 0,0 0 0,0 0 0,0 0 0,0 0 0,0 0 0,0 0 0,0 0 0,0 0 0,0 0 0,0 0 0,0 0 0,0 0 0,0 0 0,0 0 0,0 0 0,0 1 0,0-1 0,0 0 0,0 0 0,0 0 0,0 0 0,-1 0 0,1 0 0,0 0 0,0 0 0,0 0 0,1 0 0,-1 1 0,0-1 0,0 0 0,0 0 0,0 0 0,0 0 0,0 0 0,0 0 0,0 0 0,0 0 0,0 0 0,0 0 0,0 0 0,0 0 0,0 1 0,0-1 0,0 0 0,0 0 0,0 0 0,0 0 0,-21 3 0,-574 11 0,516-15 0,422 32 0,-237-18 0,-92-12 0,359 53 0,-324-41 0,-45-8 0,-13-1 0,-40 3 0,0-3 0,0-1 0,-68-6 0,24 0 0,-40 0 0,51-1 0,-144 12 0,189 0 0,37-8 0,0 0 0,0 0 0,0 0 0,0 0 0,0 0 0,0 0 0,0 0 0,0 0 0,1 0 0,-1 0 0,0 0 0,0 0 0,0 0 0,0 0 0,0 0 0,0 0 0,1 0 0,-1 0 0,0 0 0,0 0 0,0 0 0,0 0 0,0 0 0,0 0 0,0 0 0,1 0 0,-1 0 0,0 0 0,0 0 0,0 0 0,0 0 0,0 0 0,0 0 0,0 0 0,0 1 0,0-1 0,1 0 0,-1 0 0,0 0 0,0 0 0,0 0 0,0 0 0,0 0 0,0 0 0,0 1 0,0-1 0,0 0 0,0 0 0,0 0 0,0 0 0,0 0 0,0 0 0,0 1 0,0-1 0,0 0 0,0 0 0,0 0 0,0 0 0,0 0 0,0 0 0,0 0 0,0 1 0,0-1 0,0 0 0,0 0 0,0 0 0,-1 0 0,1 0 0,31 4 0,1212 54 0,-1211-57 0,-55 0 0,-428-1 0,-921-3 0,1324 2 0,-8 1 0,-72-9 0,121 6 0,22 1 0,187-5 0,-141 6 0,616 1-406,388-8-390,-931-3 796,-101 0 0,-32 11 0,-1-1 0,0 1 0,0 0 0,0-1 0,1 1 0,-1 0 0,0 0 0,0-1 0,0 1 0,0 0 0,0-1 0,0 1 0,0 0 0,0-1 0,0 1 0,0 0 0,0-1 0,0 1 0,0 0 0,0-1 0,0 1 0,0 0 0,0-1 0,0 1 0,-1 0 0,1 0 0,0-1 0,0 1 0,0 0 0,0 0 0,-1-1 0,1 1 0,0 0 0,0 0 0,-1-1 0,1 1 0,0 0 0,0 0 0,-1 0 0,1-1 0,0 1 0,-1 0 0,1 0 0,0 0 0,-1 0 0,-9-5 0,0 1 0,0 0 0,-21-4 0,-441-75 0,274 55 0,-47-13 108,-459-54 786,664 93-694,37 3-198,5 0-5,23 4 4,992 102-1,-846-93 0,244 16 0,-393-28 0,-25-1 0,-40-1 0,32 0 0,-1510-4 0,3155 4 0,-2476 35 0,399-9 0,135-13 0,271-10 0,82-2 0,1390-4 0,-1843-8 0,71 1 0,267 9 0,-484-26 0,516 19 0,42 4 0,22 0 0,514-8 0,-362 12 0,366 1 0,-1599-27 0,976 21 0,50 0 0,65-3 0,680-60 0,6 51 0,-684 17 0,-36 0 0,-4 0 0,-21 0 0,-835 3 0,501-3 0,1324 0 0,-2151 0 0,1597-2-111,689 14-385,-1030-1 496,-664 26 418,496-34-330,-830 12 13,827-18-101,93 0 0,22-1 0,44-3 0,1372-80 0,-1408 86 0,-4 1 0,-51 0 0,-240 2 0,-549-2 0,690-9 0,95 2 0,23-2 0,13 7 0,1 0 0,0 0 0,0 0 0,-1 1 0,1-1 0,0 1 0,1-1 0,-1 1 0,0 0 0,0-1 0,1 1 0,-1 0 0,0 1 0,1-1 0,-1 0 0,1 1 0,-1-1 0,4 1 0,110-27 0,230-22 0,-277 42 0,581-43 0,-624 48 0,-49 2 0,-992 6 0,983-7 0,23 0 0,0 1 0,0 0 0,0 0 0,0 1 0,0 0 0,-16 4 0,26-3 0,13 3 0,133 25 0,256 19 0,158-33 0,-522-17 0,-91 0 0,-1342-1 0,1718 0 0,370 6 0,-597 3 0,-59 3 0,-37-10 0,-1 1 0,0-1 0,0 0 0,1 0 0,-1 0 0,0 0 0,0 0 0,0 1 0,0-1 0,1 0 0,-1 0 0,0 0 0,0 0 0,0 1 0,0-1 0,0 0 0,0 0 0,1 1 0,-1-1 0,0 0 0,0 0 0,0 0 0,0 1 0,0-1 0,0 0 0,0 0 0,0 1 0,0-1 0,0 0 0,0 0 0,0 1 0,0-1 0,0 0 0,0 0 0,-1 1 0,1-1 0,0 0 0,0 0 0,0 1 0,-19 10 0,-8-1 0,-1-3 0,0 0 0,0-1 0,-42 2 0,40-4 0,-748 40 0,343-28 0,405-14 0,5-2 0,0 2 0,0 1 0,-29 7 0,45-5 0,14-1 0,19-1 0,18-1 0,-1-3 0,1-1 0,52-10 0,-71 8 0,-1-1 0,0-1 0,0-1 0,-1-1 0,0-1 0,0-1 0,34-22 0,-53 31 0,-1 0 0,1 0 0,-1 0 0,1 0 0,-1 0 0,0 0 0,0 0 0,1-1 0,-1 1 0,0 0 0,0-1 0,0 1 0,-1-1 0,1 1 0,0-1 0,1-2 0,-3 3 0,1 0 0,0 1 0,0-1 0,0 0 0,-1 1 0,1-1 0,0 0 0,0 1 0,-1-1 0,1 1 0,-1-1 0,1 0 0,-1 1 0,1-1 0,-1 1 0,1-1 0,-1 1 0,1-1 0,-1 1 0,1 0 0,-1-1 0,0 1 0,1 0 0,-1-1 0,0 1 0,0 0 0,-10-3 0,1 0 0,-1 1 0,1 1 0,-12-1 0,13 1 0,-109-5 0,203 11 0,1 2 0,88 21 0,184 38 0,470 26 0,-309-61 0,-479-26 0,-82-3 0,-322-4 0,408-1 0,9 1 0,1-2 0,-1-3 0,99-27 0,-151 34 0,0 0 0,0 0 0,0 0 0,0 0 0,0 0 0,0-1 0,0 1 0,-1 0 0,1-1 0,0 1 0,0-1 0,0 1 0,0-1 0,-1 1 0,1-1 0,0 1 0,0-1 0,-1 0 0,1 0 0,-1 1 0,1-1 0,0 0 0,-1 0 0,0 0 0,1-1 0,-20-6 0,-41 2 0,51 6 0,-1 1 0,1 1 0,-1 0 0,-15 5 0,-36 6 0,-128-12 0,308-21 0,-146 15 0,-24 3 0,51 2 0,-1 1 0,0-1 0,1 0 0,-1 0 0,1 0 0,-1 0 0,0 0 0,1 0 0,-1 1 0,1-1 0,-1-1 0,0 1 0,1 0 0,-1 0 0,0 0 0,1 0 0,-1 0 0,1 0 0,-1-1 0,0 1 0,1 0 0,-1-1 0,1 1 0,-1 0 0,1-1 0,-1 1 0,1 0 0,-1-1 0,1 1 0,0-1 0,-1 1 0,1-1 0,0 1 0,-1-1 0,1 1 0,0-1 0,-1 0 0,1 1 0,0-1 0,0 0 0,1-1 0,0 0 0,0-1 0,0 1 0,0 0 0,1 1 0,-1-1 0,1 0 0,-1 0 0,1 0 0,0 1 0,2-2 0,66-46 0,-63 44 0,2-1 0,-4 3 0,1 0 0,-1-1 0,0 1 0,0-1 0,0-1 0,-1 1 0,6-7 0,-9 10 0,-1 0 0,0 1 0,0-1 0,1 1 0,-1-1 0,0 1 0,0-1 0,0 0 0,0 1 0,0-1 0,0 1 0,0-1 0,0 0 0,0 1 0,0-1 0,-1 1 0,1-1 0,0 1 0,0-1 0,0 0 0,-1 1 0,1-1 0,0 1 0,-1-1 0,1 1 0,0-1 0,-1 1 0,1 0 0,-1-1 0,1 1 0,-1-1 0,1 1 0,-1 0 0,1-1 0,-1 1 0,1 0 0,-1 0 0,1-1 0,-1 1 0,1 0 0,-1 0 0,0 0 0,1 0 0,-1 0 0,1 0 0,-1 0 0,0 0 0,0 0 0,-39-5 0,30 4 0,21-2 0,0 2 0,-4 0 0,1 1 0,-1-1 0,0-1 0,0 1 0,-1-1 0,1-1 0,0 1 0,8-6 0,-14 2 0,-13 1 0,-22-3 0,25 7 0,9 0 0,0 0 0,0 0 0,0 1 0,-1-1 0,1 0 0,0 1 0,0-1 0,0 0 0,1 0 0,-1 1 0,0-1 0,0 0 0,0 1 0,0-1 0,1 0 0,-1 1 0,0-1 0,1 0 0,-1 1 0,0-1 0,1 0 0,-1 1 0,1-1 0,-1 1 0,1-1 0,1 0 0,7-18 0,-9 18 0,0 1 0,0-1 0,0 1 0,0 0 0,0-1 0,-1 1 0,1 0 0,0-1 0,0 1 0,-1 0 0,1-1 0,0 1 0,0 0 0,-1-1 0,1 1 0,0 0 0,-1 0 0,1-1 0,0 1 0,-1 0 0,1 0 0,0 0 0,-1-1 0,1 1 0,0 0 0,-1 0 0,1 0 0,-1 0 0,1 0 0,0 0 0,-1 0 0,1 0 0,-1 0 0,1 0 0,0 0 0,-1 0 0,1 0 0,-1 0 0,1 0 0,0 1 0,-1-1 0,1 0 0,0 0 0,-1 0 0,1 1 0,0-1 0,-1 0 0,1 1 0,-119 33 0,80-21 0,1-2 0,-52 8 0,-76-9 0,-11 2 0,161-7 0,26-2 0,32-2 0,0-6 0,1-2 0,58-19 0,8-1 0,-69 22 0,0 2 0,-1 1 0,1 2 0,68 10 0,-19-2 0,77-1 0,96 8 0,-215-6 0,-32-1 0,-15-8 0,0 1 0,0-1 0,0 1 0,0-1 0,0 1 0,-1-1 0,1 0 0,0 1 0,0-1 0,0 1 0,-1-1 0,1 0 0,0 1 0,0-1 0,-1 1 0,1-1 0,0 0 0,-1 0 0,1 1 0,0-1 0,-1 0 0,1 0 0,-1 1 0,1-1 0,-1 0 0,1 0 0,0 0 0,-1 0 0,1 1 0,-1-1 0,1 0 0,-1 0 0,1 0 0,-1 0 0,0 0 0,-109 28 0,63-18 0,-587 110 0,318-65 0,278-45 0,53-5 0,65-5 0,62-10 0,278-57 0,-395 59 0,-44 8 0,-41 6 0,33 3 0,41-3 0,50 0 0,19-4 0,-63-2 0,-70 0 0,-348 0 0,362 5 0,54 4 0,53 6 0,-63-13 0,1-2 0,1 1 0,-1 1 0,0 0 0,0 0 0,0 0 0,0 1 0,-1 1 0,1-1 0,-1 2 0,0-1 0,0 1 0,0 0 0,0 1 0,11 10 0,-16-12 0,0-1 0,0 0 0,0 0 0,0-1 0,1 1 0,-1-1 0,1 1 0,0-1 0,-1 0 0,1-1 0,0 1 0,6 1 0,-123 1 0,83-5 0,1 2 0,-58 7 0,87-8 0,0 0 0,0 1 0,0-1 0,0 0 0,0 0 0,0 0 0,0 0 0,0 0 0,0 0 0,1 0 0,-1 0 0,0 0 0,0 0 0,0 0 0,0 1 0,0-1 0,0 0 0,0 0 0,0 0 0,0 0 0,0 0 0,0 0 0,0 0 0,0 0 0,0 1 0,0-1 0,0 0 0,0 0 0,0 0 0,0 0 0,0 0 0,0 0 0,0 0 0,0 0 0,0 1 0,0-1 0,0 0 0,0 0 0,0 0 0,-1 0 0,1 0 0,0 0 0,0 0 0,0 0 0,0 0 0,21 5 0,30 1 0,-1-4 0,-47-2 0,-10 0 0,-19-1 0,17 0 0,1 0 0,0-1 0,0 0 0,0 0 0,0-1 0,0 0 0,1-1 0,-1 1 0,-8-7 0,-11-4 0,-348-144-1365,213 100-5461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7:16.0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106 832 24575,'2'2'0,"1"0"0,0 0 0,-1 0 0,1 0 0,-1 1 0,1-1 0,-1 1 0,0-1 0,0 1 0,0 0 0,0 0 0,-1 0 0,3 4 0,13 45 0,-13-37 0,89 393 0,-86-382 0,-5-45 0,-4-54 0,-8 0 0,-3 1 0,-3 0 0,-43-119 0,-24-102 0,75 264 0,2 22 0,1 21 0,-2 57 0,3 0 0,6 71 0,0-49 0,-2-82 0,2 39 0,-1-48 0,-1 0 0,1 0 0,-1 0 0,1 1 0,-1-1 0,1 0 0,0-1 0,0 1 0,0 0 0,0 0 0,0 0 0,1-1 0,-1 1 0,0 0 0,1-1 0,-1 1 0,1-1 0,0 0 0,1 2 0,-2-3 0,0 1 0,0-1 0,0 0 0,0 0 0,0 0 0,0 0 0,0 0 0,0 0 0,0 0 0,0 0 0,0 0 0,0 0 0,0-1 0,0 1 0,0 0 0,0 0 0,0-1 0,0 1 0,0-1 0,-1 1 0,1-1 0,0 1 0,0-1 0,-1 0 0,1 1 0,0-1 0,-1 0 0,1 0 0,0 1 0,-1-1 0,1 0 0,-1 0 0,1 0 0,0-2 0,15-35 0,-15 34 0,9-30 0,-2 0 0,-1-1 0,-2 0 0,2-44 0,-8-146 0,-1 143 0,1 63 0,1 23 0,0 32 0,-1 571 0,3-572 0,-2-35 0,0 0 0,0-1 0,0 1 0,0 0 0,0 0 0,1 0 0,-1 0 0,0-1 0,0 1 0,0 0 0,1 0 0,-1 0 0,0 0 0,0 0 0,0 0 0,0 0 0,1-1 0,-1 1 0,0 0 0,0 0 0,1 0 0,-1 0 0,0 0 0,0 0 0,0 0 0,1 0 0,-1 0 0,0 0 0,0 0 0,1 0 0,-1 0 0,0 1 0,0-1 0,0 0 0,1 0 0,-1 0 0,0 0 0,0 0 0,0 0 0,0 0 0,1 1 0,-1-1 0,0 0 0,0 0 0,0 0 0,0 0 0,0 1 0,1-1 0,-1 0 0,0 0 0,0 0 0,0 1 0,0-1 0,0 0 0,0 0 0,0 0 0,0 1 0,0-1 0,0 0 0,0 0 0,0 0 0,0 1 0,0-1 0,0 0 0,9-18 0,7-29 0,-2-1 0,10-72 0,3-100 0,-27 312 0,1 58 0,-2-125 0,-1-1 0,-1 1 0,-12 46 0,15-70 0,-1 0 0,1 1 0,0-1 0,0 0 0,-1 0 0,1 0 0,-1 0 0,1 1 0,-1-1 0,0 0 0,1 0 0,-1 0 0,0 0 0,0 0 0,1 0 0,-1-1 0,0 1 0,-2 1 0,2-2 0,1 0 0,-1-1 0,1 1 0,-1 0 0,1-1 0,-1 1 0,1-1 0,-1 1 0,1-1 0,-1 1 0,1-1 0,0 1 0,-1-1 0,1 1 0,0-1 0,-1 0 0,1 1 0,0-1 0,0 1 0,0-1 0,-1 0 0,1 1 0,0-2 0,-9-52 0,-1-72 0,3 26 0,-33-161 0,31 230 0,4 27 0,1 15 0,1 24 0,3-32 0,-37 324 0,37-298 0,0-29 0,0 0 0,0 0 0,1 0 0,-1 0 0,0 0 0,0 0 0,0 0 0,0 0 0,1 0 0,-1 1 0,0-1 0,0 0 0,0 0 0,0 0 0,1 0 0,-1 0 0,0 0 0,0 0 0,0 0 0,1 0 0,-1 0 0,0-1 0,0 1 0,0 0 0,0 0 0,1 0 0,-1 0 0,0 0 0,0 0 0,0 0 0,0 0 0,0 0 0,1 0 0,-1-1 0,0 1 0,0 0 0,0 0 0,0 0 0,0 0 0,0 0 0,0-1 0,0 1 0,1 0 0,-1 0 0,0 0 0,0 0 0,0-1 0,0 1 0,0 0 0,0 0 0,0 0 0,0-1 0,0 1 0,0 0 0,0 0 0,0 0 0,0 0 0,0-1 0,18-51 0,32-132 0,-8 23 0,103-260 0,-119 371 0,-26 50 0,0-1 0,1 0 0,-1 0 0,1 0 0,-1 0 0,1 1 0,-1-1 0,1 0 0,-1 1 0,1-1 0,0 0 0,-1 1 0,1-1 0,0 1 0,0-1 0,0 1 0,-1-1 0,1 1 0,0-1 0,0 1 0,0 0 0,0 0 0,0-1 0,-1 1 0,2 0 0,-1 1 0,0-1 0,0 1 0,0 0 0,0 0 0,-1 0 0,1 0 0,0 0 0,-1 0 0,1 0 0,-1 0 0,1 0 0,-1 1 0,0-1 0,1 0 0,-1 0 0,0 0 0,0 0 0,0 1 0,0 0 0,3 30 0,-1 0 0,-2-1 0,-1 1 0,-6 34 0,-28 129 0,23-132 0,-3-1 0,-3 0 0,-49 113 0,44-139 0,22-36 0,1 1 0,0-1 0,-1 1 0,1-1 0,0 1 0,-1-1 0,1 0 0,0 1 0,-1-1 0,1 1 0,-1-1 0,1 0 0,-1 1 0,1-1 0,-1 0 0,1 0 0,-1 1 0,1-1 0,-1 0 0,1 0 0,-1 0 0,0 0 0,1 0 0,-1 0 0,1 1 0,-1-1 0,1-1 0,-1 1 0,0 0 0,1 0 0,-1 0 0,1 0 0,-1 0 0,1 0 0,-1-1 0,1 1 0,-1 0 0,1 0 0,-1-1 0,1 1 0,-1 0 0,1-1 0,-1 1 0,1-1 0,0 1 0,-1 0 0,1-1 0,0 1 0,-1-1 0,1 1 0,0-1 0,-1 1 0,1-1 0,0 1 0,0-1 0,0 0 0,0 1 0,-1-1 0,1 1 0,0-1 0,0 0 0,-4-24 0,0 1 0,1-1 0,2 1 0,0-1 0,5-41 0,-1 7 0,-2 35 0,0-37 0,-1 48 0,-3 31 0,-17 491 0,18-254 0,0-304 0,-2 0 0,-14-63 0,7 46 0,-48-230 0,44 249 0,15 48 0,0-1 0,0 0 0,0 1 0,0-1 0,0 0 0,0 0 0,0 1 0,0-1 0,0 0 0,0 0 0,-1 1 0,1-1 0,0 0 0,0 0 0,0 1 0,0-1 0,0 0 0,-1 0 0,1 0 0,0 0 0,0 1 0,-1-1 0,1 0 0,0 0 0,0 0 0,0 0 0,-1 0 0,1 1 0,0-1 0,0 0 0,-1 0 0,1 0 0,0 0 0,-1 0 0,1 0 0,0 0 0,0 0 0,-1 0 0,1 0 0,0 0 0,0 0 0,-1 0 0,1 0 0,0 0 0,0-1 0,-1 1 0,1 0 0,0 0 0,0 0 0,-1 0 0,1 0 0,0-1 0,0 1 0,-1 0 0,1 0 0,0 0 0,0-1 0,0 1 0,0 0 0,0 0 0,-1 0 0,1-1 0,-5 29 0,-12 323 0,12-196 0,5-130 0,0-12 0,-1 0 0,0 1 0,-4 15 0,-1-18 0,2-25 0,-1-30 0,-5-164 0,24-296 0,-8 471 0,-6 34 0,0-1 0,0 0 0,0 0 0,0 0 0,0 0 0,0 0 0,0 1 0,0-1 0,0 0 0,0 0 0,0 0 0,0 0 0,0 1 0,0-1 0,0 0 0,0 0 0,0 0 0,0 0 0,0 0 0,0 1 0,1-1 0,-1 0 0,0 0 0,0 0 0,0 0 0,0 0 0,0 0 0,0 0 0,0 1 0,1-1 0,-1 0 0,0 0 0,0 0 0,0 0 0,0 0 0,0 0 0,0 0 0,1 0 0,-1 0 0,0 0 0,0 0 0,0 0 0,0 0 0,1 0 0,-1 0 0,0 0 0,0 0 0,0 0 0,0 0 0,0 0 0,1 0 0,-1 0 0,0 0 0,0 0 0,0 0 0,0 0 0,0 0 0,1 0 0,-1-1 0,0 1 0,0 0 0,0 0 0,0 0 0,0 0 0,0 0 0,0 0 0,1 0 0,-1-1 0,11 60 0,83 715 0,-92-757 0,1 6 0,1 0 0,10 36 0,-14-58 0,-1-1 0,1 0 0,0 0 0,0 1 0,0-1 0,0 0 0,1 1 0,-1-1 0,0 0 0,0 1 0,0-1 0,0 0 0,0 0 0,0 1 0,0-1 0,0 0 0,1 0 0,-1 1 0,0-1 0,0 0 0,0 0 0,1 1 0,-1-1 0,0 0 0,0 0 0,0 0 0,1 1 0,-1-1 0,0 0 0,1 0 0,-1 0 0,0 0 0,0 0 0,1 0 0,-1 0 0,0 1 0,1-1 0,-1 0 0,0 0 0,0 0 0,1 0 0,-1 0 0,0 0 0,1 0 0,-1-1 0,1 1 0,7-16 0,2-31 0,0-44 0,-2-117 0,5-55 0,-12 255 0,1 1 0,-1-1 0,1 1 0,0-1 0,1 1 0,5-12 0,-8 19 0,1-1 0,-1 0 0,1 0 0,-1 0 0,1 1 0,0-1 0,-1 0 0,1 0 0,0 1 0,-1-1 0,1 1 0,0-1 0,0 1 0,0-1 0,-1 1 0,1-1 0,0 1 0,0 0 0,0-1 0,0 1 0,0 0 0,2 0 0,-2 0 0,1 1 0,0-1 0,-1 1 0,1 0 0,-1-1 0,1 1 0,-1 0 0,1 0 0,-1 0 0,0 0 0,1 0 0,-1 1 0,0-1 0,0 0 0,0 1 0,0-1 0,2 3 0,5 9 0,-1 1 0,0 0 0,-1 0 0,0 0 0,-1 1 0,-1-1 0,0 1 0,-1 0 0,1 19 0,2 147 0,-6-140 0,-3 30 0,1-47 0,0 0 0,2-1 0,1 1 0,7 45 0,-8-68 0,0-1 0,0 0 0,0 0 0,0 1 0,0-1 0,0 0 0,0 1 0,1-1 0,-1 0 0,0 0 0,0 1 0,0-1 0,0 0 0,0 1 0,0-1 0,1 0 0,-1 0 0,0 1 0,0-1 0,0 0 0,1 0 0,-1 0 0,0 1 0,0-1 0,0 0 0,1 0 0,-1 0 0,0 0 0,1 1 0,-1-1 0,0 0 0,0 0 0,1 0 0,-1 0 0,0 0 0,1 0 0,-1 0 0,0 0 0,0 0 0,1 0 0,-1 0 0,0 0 0,1 0 0,-1 0 0,0 0 0,1 0 0,-1 0 0,0 0 0,0-1 0,1 1 0,-1 0 0,0 0 0,0 0 0,1 0 0,-1-1 0,6-4 0,-1 0 0,1 0 0,-1-1 0,-1 1 0,1-1 0,-1 0 0,0-1 0,0 1 0,3-9 0,29-74 0,-26 60 0,175-554 0,-155 444 0,-27 118 0,0 0 0,-2 0 0,0 0 0,-3-30 0,-9 86 0,0 36 0,-3-2 0,-4 0 0,-2-1 0,-3 0 0,-3-2 0,-61 109 0,86-173 0,0 0 0,1-1 0,-1 1 0,0 0 0,0-1 0,0 1 0,0 0 0,0-1 0,-1 0 0,1 1 0,0-1 0,-1 0 0,1 1 0,-1-1 0,0 0 0,1 0 0,-1 0 0,0-1 0,1 1 0,-4 1 0,4-3 0,-1-1 0,1 1 0,0 0 0,-1 0 0,1-1 0,0 1 0,0-1 0,0 1 0,0-1 0,0 0 0,0 1 0,1-1 0,-1 0 0,0 0 0,1 1 0,0-1 0,-1 0 0,1 0 0,0 0 0,0 0 0,0 1 0,0-4 0,-6-78 0,9-148 0,1 147 0,-12-144 0,-1 190 0,9 38 0,0 0 0,0-1 0,0 1 0,0 0 0,0 0 0,0-1 0,0 1 0,0 0 0,0 0 0,-1-1 0,1 1 0,0 0 0,0 0 0,0 0 0,-1-1 0,1 1 0,0 0 0,0 0 0,0 0 0,-1 0 0,1-1 0,0 1 0,0 0 0,-1 0 0,1 0 0,0 0 0,-1 0 0,1 0 0,0 0 0,0 0 0,-1 0 0,1 0 0,0 0 0,-1 0 0,1 0 0,0 0 0,0 0 0,-1 0 0,1 0 0,0 0 0,0 0 0,-1 0 0,1 0 0,0 1 0,0-1 0,-1 0 0,1 0 0,0 0 0,0 0 0,-1 1 0,1-1 0,0 0 0,0 0 0,0 0 0,0 1 0,-1-1 0,1 0 0,0 0 0,0 1 0,0-1 0,0 0 0,0 1 0,0-1 0,0 0 0,0 0 0,0 1 0,-9 22 0,-41 270 0,40-219 0,10-73 0,0 0 0,0 0 0,0 0 0,0 1 0,0-1 0,-1 0 0,1 0 0,0 0 0,-1 0 0,1 0 0,0 1 0,-1-1 0,1 0 0,-1 0 0,0 0 0,1 0 0,-1 0 0,-1 1 0,-6-16 0,-2-36 0,8 7 0,1 19 0,-5 53 0,-5 26 0,11-55 0,0 0 0,0 0 0,0 0 0,-1 0 0,1-1 0,0 1 0,0 0 0,0 0 0,0 0 0,0 0 0,-1 0 0,1 0 0,0 0 0,0 0 0,0 0 0,0 0 0,0 0 0,-1 0 0,1 0 0,0 0 0,0 0 0,0 0 0,0 0 0,-1 0 0,1 0 0,0 0 0,0 1 0,0-1 0,0 0 0,0 0 0,0 0 0,-1 0 0,1 0 0,0 0 0,0 0 0,0 0 0,0 1 0,0-1 0,0 0 0,0 0 0,0 0 0,0 0 0,-1 0 0,1 0 0,0 1 0,0-1 0,0 0 0,0 0 0,0 0 0,-3-18 0,1 11 0,2 27 0,0-14 0,1-1 0,-1 1 0,1-1 0,0 1 0,1-1 0,3 10 0,-5-15 0,0 1 0,0 0 0,1-1 0,-1 1 0,0-1 0,1 1 0,-1 0 0,0-1 0,1 1 0,-1-1 0,1 1 0,-1-1 0,1 1 0,-1-1 0,1 0 0,0 1 0,-1-1 0,1 0 0,-1 1 0,1-1 0,0 0 0,-1 0 0,2 1 0,-1-2 0,1 1 0,-1 0 0,0-1 0,0 1 0,0-1 0,0 0 0,0 1 0,0-1 0,0 0 0,0 0 0,0 0 0,0 1 0,0-1 0,-1 0 0,1 0 0,0 0 0,-1 0 0,1 0 0,0-2 0,12-20 0,-1 0 0,11-35 0,18-34 0,-41 91 0,0 0 0,1 0 0,-1 0 0,1 0 0,-1 0 0,1 0 0,-1 1 0,1-1 0,-1 0 0,1 0 0,0 0 0,0 1 0,-1-1 0,1 0 0,0 1 0,0-1 0,0 0 0,0 1 0,0-1 0,0 1 0,0 0 0,1-1 0,-1 1 0,0 1 0,-1-1 0,1 1 0,-1 0 0,1-1 0,0 1 0,-1-1 0,1 1 0,-1 0 0,0 0 0,1-1 0,-1 1 0,0 0 0,1 0 0,-1-1 0,0 1 0,0 0 0,1 0 0,-1 0 0,0 1 0,3 54 0,-3-53 0,0 35 0,-3 55 0,1-85 0,1 0 0,-1 0 0,0 0 0,-1 0 0,1-1 0,-2 1 0,1-1 0,-1 1 0,-6 7 0,-19 33-1365,19-26-5461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02:13:58.9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1251 362 24575,'311'1'0,"332"-3"0,-637 2 0,16 0 0,0-1 0,40-8 0,-58 7 0,-12-1 0,-53-3 0,-111 2 0,83 4 0,-71-2 0,-324 1 0,9 34 0,437-25 0,38-8 0,0 0 0,0 0 0,0 0 0,-1 0 0,1 0 0,0 0 0,0 0 0,0 0 0,-1 0 0,1 0 0,0 0 0,0 0 0,0 0 0,-1 0 0,1 0 0,0 0 0,0 0 0,0 0 0,0 0 0,0 0 0,-1 1 0,1-1 0,0 0 0,0 0 0,0 0 0,0 0 0,0 0 0,0 1 0,-1-1 0,1 0 0,0 0 0,0 0 0,0 0 0,0 1 0,0-1 0,0 0 0,0 0 0,0 0 0,0 1 0,0-1 0,0 0 0,0 0 0,0 0 0,0 0 0,0 1 0,0-1 0,0 0 0,0 0 0,0 0 0,0 1 0,0-1 0,0 0 0,0 0 0,1 0 0,-1 0 0,0 1 0,0-1 0,0 0 0,0 0 0,0 0 0,0 0 0,1 1 0,6 2 0,1-1 0,0 1 0,0-1 0,0-1 0,9 1 0,279 30 0,-230-26 0,-55-5 0,-3-1 0,1 0 0,-1 1 0,0 0 0,0 0 0,0 1 0,0 0 0,0 1 0,0 0 0,0 0 0,7 4 0,-14-6 0,-1-1 0,1 0 0,-1 1 0,1-1 0,-1 1 0,0-1 0,1 1 0,-1-1 0,0 0 0,1 1 0,-1-1 0,0 1 0,0-1 0,1 1 0,-1 0 0,0-1 0,0 1 0,0-1 0,0 1 0,0-1 0,0 1 0,0-1 0,0 1 0,0 0 0,0-1 0,0 1 0,0-1 0,0 1 0,0-1 0,-1 1 0,1-1 0,0 1 0,0-1 0,-1 1 0,1-1 0,0 1 0,-1-1 0,1 1 0,0-1 0,-1 0 0,1 1 0,-1-1 0,1 1 0,-1-1 0,-24 15 0,24-14 0,-19 7 0,0 0 0,0-1 0,-1-1 0,1-1 0,-1-1 0,-26 1 0,-131-1 0,55-4 0,105 2 0,0 2 0,-1 0 0,1 1 0,1 1 0,-1 0 0,1 2 0,-21 11 0,19-8 0,-1-2 0,0-1 0,0 0 0,-37 8 0,50-15 0,0 0 0,0-1 0,0 0 0,1 0 0,-1-1 0,0 1 0,0-1 0,1-1 0,-1 1 0,0-1 0,1-1 0,0 1 0,-1-1 0,1 0 0,0 0 0,1-1 0,-1 0 0,0 0 0,-6-6 0,5 2 0,0 0 0,0 0 0,1 0 0,0-1 0,1 0 0,-1-1 0,2 1 0,-1-1 0,2 0 0,-5-15 0,1-3 0,1 1 0,-4-51 0,9 71 0,1 0 0,0 1 0,0-1 0,0 0 0,1 1 0,0-1 0,1 0 0,-1 1 0,1-1 0,4-8 0,-4 12 0,0 0 0,0 0 0,0 0 0,1 0 0,-1 0 0,1 0 0,-1 1 0,1 0 0,0-1 0,0 1 0,0 0 0,0 0 0,1 0 0,-1 1 0,1-1 0,-1 1 0,1 0 0,-1 0 0,1 0 0,-1 0 0,6 1 0,75-6 0,127 8 0,-155 0 0,-54 0 0,-10 1 0,-30 8 0,-51 11 0,38-8 0,1 2 0,-67 31 0,76-29 0,32-15 0,0 0 0,-1 0 0,1-1 0,0-1 0,-1 1 0,1-2 0,-1 1 0,1-1 0,-1 0 0,1-1 0,-1-1 0,1 1 0,-1-1 0,1-1 0,0 1 0,0-2 0,-8-3 0,-6-5 0,1 0 0,0-1 0,1-2 0,0 0 0,-19-19 0,39 33 0,0 0 0,0-1 0,0 1 0,0 0 0,0 0 0,0 0 0,-1 1 0,1-1 0,0 0 0,0 0 0,-1 1 0,1-1 0,-1 0 0,1 1 0,0-1 0,-1 1 0,1 0 0,-1 0 0,1-1 0,-1 1 0,1 0 0,-1 0 0,1 0 0,-1 0 0,1 1 0,-3 0 0,3 0 0,-1 0 0,1 1 0,0-1 0,0 1 0,0-1 0,-1 1 0,2 0 0,-1-1 0,0 1 0,0 0 0,0 0 0,1 0 0,-1-1 0,1 1 0,0 0 0,-1 0 0,1 2 0,-1 15 0,0-1 0,2 1 0,2 18 0,-3-35 0,0 0 0,1 0 0,-1 1 0,1-1 0,-1 0 0,1 0 0,0 1 0,0-1 0,0 0 0,0 0 0,0 0 0,0 0 0,1 0 0,-1 0 0,0 0 0,1-1 0,0 1 0,-1 0 0,1-1 0,0 1 0,0-1 0,0 0 0,0 0 0,0 0 0,0 0 0,0 0 0,1 0 0,-1 0 0,0-1 0,0 1 0,1-1 0,-1 1 0,0-1 0,1 0 0,-1 0 0,0 0 0,5-1 0,10-1 0,-1 0 0,1-1 0,-1-1 0,19-6 0,-13 3 0,59-12 0,1 3 0,1 4 0,94-2 0,252 19 0,-268 7 0,83 3 0,-46-14 0,161-4 0,-314-2 0,-1-3 0,54-15 0,46-8 0,-22 20 0,207 9 0,-152 5 0,154-3 0,-651-2 0,-581 15 0,697 6 0,-146 4 0,330-27 0,24-7 0,35-16 0,-38 27 0,55-31 0,0 3 0,72-24 0,127-31 0,-67 24 0,-154 49 0,0 1 0,1 1 0,-1 2 0,1 2 0,50-1 0,-31 7 0,0 2 0,95 19 0,-76-12 0,137 5 0,-126-13 0,-75-2 0,0 0 0,0 1 0,0 0 0,0 0 0,0 1 0,0 0 0,-1 1 0,1-1 0,-1 2 0,0-1 0,0 1 0,-1 1 0,1-1 0,-1 1 0,12 13 0,-2 1 0,0 1 0,-2 1 0,0 1 0,12 27 0,-19-39 0,0 1 0,1-1 0,0 0 0,12 12 0,25 30 0,-45-50 0,1 0 0,0 0 0,0-1 0,0 1 0,0 0 0,1-1 0,-1 0 0,1 0 0,-1 0 0,1 0 0,0 0 0,0 0 0,0 0 0,0-1 0,0 0 0,0 0 0,0 0 0,1 0 0,-1 0 0,0 0 0,1-1 0,-1 0 0,4 1 0,0-2 0,-1 0 0,1-1 0,-1 0 0,1 0 0,-1 0 0,1-1 0,-1 0 0,0 0 0,0 0 0,8-7 0,24-20 0,-26 21 0,-1 0 0,1 1 0,0 0 0,1 1 0,17-8 0,-23 12 0,0-1 0,0 0 0,0 0 0,-1-1 0,1 0 0,-1 0 0,0-1 0,0 1 0,-1-1 0,6-8 0,45-72 0,-37 54 0,-13 23 0,35-49 0,-40 56 0,1 0 0,-1 0 0,1 0 0,0 0 0,-1 0 0,1 1 0,0-1 0,0 1 0,0-1 0,1 1 0,-1 0 0,0 0 0,0 0 0,1 0 0,-1 0 0,1 0 0,-1 1 0,1-1 0,-1 1 0,1 0 0,-1-1 0,4 1 0,-5 1 0,0 0 0,1-1 0,-1 1 0,1 0 0,-1 0 0,0 0 0,0 0 0,1 0 0,-1 0 0,0 1 0,0-1 0,0 0 0,0 0 0,0 1 0,-1-1 0,1 1 0,0-1 0,-1 1 0,1-1 0,-1 1 0,1-1 0,-1 3 0,6 39 0,-5-36 0,-1 174 0,-2-113 0,2-64 0,-1-1 0,1 0 0,-1 0 0,0 1 0,0-1 0,0 0 0,0 0 0,-1 0 0,1 0 0,-1 0 0,1 0 0,-1 0 0,0-1 0,0 1 0,-1-1 0,1 1 0,0-1 0,-1 0 0,0 0 0,1 0 0,-1 0 0,0 0 0,0-1 0,0 1 0,0-1 0,0 0 0,0 0 0,0 0 0,-1 0 0,1-1 0,-6 1 0,-14 2 0,0-1 0,0-1 0,-38-3 0,31 1 0,-658-4 0,489 6 0,174 0 0,0 1 0,-28 7 0,-42 4 0,-140-12-1365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7:26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260 610 24575,'0'474'0,"2"-448"0,-2-26 0,0 0 0,0 0 0,0 0 0,0 1 0,1-1 0,-1 0 0,0 0 0,0 0 0,0 0 0,0 0 0,0 0 0,1 0 0,-1 0 0,0 0 0,0 0 0,0 0 0,0 0 0,0 0 0,1 0 0,-1 0 0,0 0 0,0 0 0,0 0 0,0 0 0,0 0 0,1-1 0,-1 1 0,0 0 0,0 0 0,0 0 0,0 0 0,0 0 0,0 0 0,1 0 0,-1 0 0,0-1 0,0 1 0,0 0 0,0 0 0,0 0 0,0 0 0,0 0 0,0 0 0,0-1 0,0 1 0,0 0 0,0 0 0,0 0 0,0 0 0,0 0 0,0-1 0,0 1 0,0 0 0,0 0 0,0 0 0,0 0 0,0-1 0,0 1 0,0 0 0,0 0 0,0 0 0,0 0 0,0 0 0,0 0 0,-1-1 0,11-56 0,1-540 0,-12 365 0,6 569 0,0-262 0,4 0 0,26 111 0,-35-185 0,1 7 0,1 0 0,0-1 0,0 1 0,1 0 0,0-1 0,0 0 0,1 1 0,0-1 0,0-1 0,1 1 0,7 8 0,-12-15 0,1 1 0,-1-1 0,1 0 0,-1 1 0,1-1 0,0 1 0,-1-1 0,1 0 0,0 0 0,-1 1 0,1-1 0,0 0 0,-1 0 0,1 0 0,0 0 0,0 1 0,-1-1 0,1 0 0,0 0 0,0-1 0,-1 1 0,1 0 0,0 0 0,-1 0 0,1 0 0,0-1 0,0 1 0,0-1 0,14-19 0,1-34 0,-15 51 0,13-92 0,-4-1 0,-4-171 0,-6 184 0,-2-182 0,2 261 0,0 0 0,0 0 0,-1 1 0,1-1 0,-1 0 0,0 1 0,0-1 0,0 0 0,-1 1 0,1-1 0,-5-5 0,6 9 0,0 0 0,-1-1 0,1 1 0,0 0 0,-1 0 0,1-1 0,0 1 0,-1 0 0,1 0 0,0 0 0,-1-1 0,1 1 0,-1 0 0,1 0 0,0 0 0,-1 0 0,1 0 0,-1 0 0,1 0 0,-1 0 0,1 0 0,0 0 0,-1 0 0,1 0 0,-1 0 0,1 0 0,0 0 0,-1 1 0,1-1 0,-1 0 0,1 0 0,0 0 0,-1 1 0,1-1 0,-1 0 0,-17 29 0,6 5 0,2 1 0,0 0 0,-6 55 0,-4 117 0,18-180 0,-10 285 0,9-204 0,10-372 0,13-370 0,-18 607 0,-1 46 0,-1 153 0,-2-59 0,4-1 0,26 164 0,-21-249 0,-7-27 0,0 0 0,0 0 0,0 1 0,0-1 0,0 0 0,0 0 0,0 0 0,0 0 0,0 1 0,0-1 0,0 0 0,0 0 0,0 0 0,0 0 0,0 0 0,0 1 0,0-1 0,0 0 0,1 0 0,-1 0 0,0 0 0,0 0 0,0 1 0,0-1 0,0 0 0,0 0 0,1 0 0,-1 0 0,0 0 0,0 0 0,0 0 0,0 0 0,1 0 0,-1 0 0,0 0 0,0 0 0,0 0 0,0 0 0,1 0 0,-1 0 0,0 0 0,0 0 0,0 0 0,0 0 0,1 0 0,-1 0 0,0 0 0,0 0 0,0 0 0,0 0 0,1 0 0,-1 0 0,2-5 0,0-1 0,-1 1 0,1 0 0,-1-1 0,0 1 0,0-10 0,24-483 0,-27 1577 0,2-1057 0,-1 13 0,2 0 0,1-1 0,10 54 0,-11-86 0,-1 0 0,0 0 0,1 0 0,0 1 0,-1-1 0,1 0 0,0 0 0,0-1 0,0 1 0,1 0 0,-1 0 0,0 0 0,1-1 0,-1 1 0,2 1 0,-2-3 0,0 0 0,0 0 0,0 0 0,0 0 0,0 0 0,0 0 0,0 0 0,0 0 0,0-1 0,0 1 0,0 0 0,0-1 0,0 1 0,0-1 0,0 1 0,0-1 0,0 1 0,-1-1 0,1 0 0,0 1 0,0-1 0,-1 0 0,1 0 0,-1 1 0,1-1 0,0 0 0,-1 0 0,1 0 0,-1 0 0,1-1 0,11-22 0,0-1 0,-2 1 0,-1-1 0,-1-1 0,-1 0 0,7-50 0,-8 45 0,15-95 0,-6 0 0,-3-246 0,-13 361 0,-3 12 0,-6 25 0,-9 52 0,-29 305 0,27-169 0,19-208 0,1-9 0,-4-20 0,-2-38 0,-27-333 0,34 390 0,-1-8 0,0 0 0,0 1 0,-2-1 0,1 1 0,-1-1 0,-6-13 0,9 24 0,0 1 0,0 0 0,0-1 0,0 1 0,0-1 0,-1 1 0,1 0 0,0-1 0,0 1 0,0 0 0,0-1 0,0 1 0,-1 0 0,1-1 0,0 1 0,0 0 0,-1-1 0,1 1 0,0 0 0,-1-1 0,1 1 0,0 0 0,0 0 0,-1 0 0,1-1 0,-1 1 0,1 0 0,0 0 0,-1 0 0,1 0 0,0 0 0,-1 0 0,1-1 0,-1 1 0,1 0 0,0 0 0,-1 0 0,1 0 0,-1 0 0,1 1 0,0-1 0,-1 0 0,1 0 0,-1 0 0,1 0 0,0 0 0,-1 0 0,1 1 0,-11 23 0,1 36 0,8-30 0,1 0 0,0-26 0,1-11 0,2-115 0,-6-181 0,1 272 0,-2 0 0,0 1 0,-2-1 0,-2 1 0,0 1 0,-2 0 0,-23-44 0,33 71 0,0 0 0,0 0 0,0 0 0,0 0 0,0 0 0,-1 1 0,1-1 0,-1 0 0,1 1 0,-1-1 0,0 1 0,1 0 0,-1-1 0,0 1 0,0 0 0,0 0 0,0 0 0,0 1 0,0-1 0,0 0 0,0 1 0,0-1 0,-4 0 0,3 2 0,0-1 0,-1 1 0,1 0 0,0 0 0,0 0 0,0 0 0,0 1 0,0-1 0,0 1 0,0 0 0,0 0 0,1 0 0,-5 4 0,-8 9 0,2 1 0,0 0 0,-21 34 0,34-49 0,-28 46 0,2 2 0,3 1 0,2 1 0,2 1 0,2 0 0,-10 57 0,47-350 0,-16 208 0,0 0 0,13-44 0,-17 76 0,1-1 0,-1 0 0,1 0 0,-1 1 0,1-1 0,0 0 0,-1 1 0,1-1 0,0 1 0,0-1 0,0 1 0,0 0 0,0-1 0,1 1 0,-1 0 0,0 0 0,1-1 0,-1 1 0,1 0 0,1-1 0,-1 2 0,-1 0 0,0 0 0,0 0 0,1 1 0,-1-1 0,0 0 0,0 1 0,0-1 0,1 0 0,-1 1 0,0 0 0,0-1 0,0 1 0,0-1 0,0 1 0,0 0 0,0 0 0,0 0 0,-1 0 0,1 0 0,1 1 0,7 11 0,-1-1 0,0 1 0,10 24 0,-16-33 0,57 155 0,-25-63 0,-9-45 0,-25-50 0,1-1 0,-1 1 0,1-1 0,-1 1 0,1-1 0,-1 0 0,1 1 0,-1-1 0,1 1 0,-1-1 0,1 0 0,-1 1 0,1-1 0,0 0 0,-1 0 0,1 1 0,-1-1 0,1 0 0,0 0 0,-1 0 0,1 0 0,0 0 0,-1 0 0,1 0 0,0 0 0,-1 0 0,1 0 0,0 0 0,-1 0 0,1-1 0,-1 1 0,1 0 0,0 0 0,-1-1 0,1 1 0,-1 0 0,1-1 0,-1 1 0,1-1 0,-1 1 0,1-1 0,-1 1 0,1 0 0,-1-1 0,0 0 0,1 1 0,-1-1 0,0 1 0,1-1 0,-1 0 0,16-34 0,-3-18 0,-1 0 0,6-82 0,-9 61 0,-8 68 0,2-15 0,-1 0 0,-1-25 0,-2 44 0,0 7 0,-4 19 0,-3 34 0,8-25 0,-3 24 0,3-57 0,0 0 0,0 0 0,0 0 0,0 0 0,0 0 0,0 0 0,-1 0 0,1 0 0,0 0 0,0 0 0,0 0 0,0 0 0,0 0 0,0 0 0,0 0 0,-1 0 0,1 0 0,0 0 0,0 0 0,0 0 0,0 0 0,0 0 0,0 0 0,0 0 0,-1 0 0,1 0 0,0 0 0,0 0 0,0 0 0,0 0 0,0 0 0,0 0 0,0 1 0,0-1 0,0 0 0,0 0 0,0 0 0,-1 0 0,1 0 0,0 0 0,0 0 0,0 0 0,0 1 0,0-1 0,0 0 0,0 0 0,0 0 0,0 0 0,-8-33 0,-4-54 0,9 53 0,-2 1 0,-1-1 0,-1 1 0,-15-38 0,20 67 0,1 1 0,-1-1 0,1 1 0,-1 0 0,0-1 0,0 1 0,-1 0 0,1 1 0,-1-1 0,-4-4 0,6 6 0,0 1 0,1 0 0,-1-1 0,1 1 0,-1 0 0,0-1 0,1 1 0,-1 0 0,0 0 0,1 0 0,-1 0 0,0 0 0,0 0 0,1 0 0,-1 0 0,0 0 0,1 0 0,-1 0 0,0 0 0,1 1 0,-1-1 0,-1 1 0,-15 19 0,6 10 0,0 0 0,2 1 0,1 1 0,2-1 0,-4 44 0,1-11 0,7-51 0,1-9 0,0-1 0,0 1 0,0 0 0,1 0 0,0-1 0,-1 1 0,1 0 0,1 0 0,-1 0 0,1-1 0,-1 1 0,3 5 0,-3-8 0,0-1 0,0 0 0,0 0 0,1 1 0,-1-1 0,0 0 0,0 0 0,1 0 0,-1 0 0,0 1 0,0-1 0,1 0 0,-1 0 0,0 0 0,0 0 0,1 0 0,-1 0 0,0 0 0,0 0 0,1 0 0,-1 0 0,0 0 0,1 0 0,-1 0 0,0 0 0,0 0 0,1 0 0,-1 0 0,0 0 0,1 0 0,-1 0 0,0 0 0,0-1 0,1 1 0,-1 0 0,0 0 0,0 0 0,1 0 0,-1-1 0,0 1 0,0 0 0,0 0 0,0 0 0,1-1 0,-1 1 0,0 0 0,0 0 0,0-1 0,0 1 0,11-17 0,-10 16 0,18-37 0,12-19 0,-31 57 0,0 0 0,0-1 0,1 1 0,-1 0 0,0 0 0,0 0 0,0-1 0,0 1 0,0 0 0,1 0 0,-1 0 0,0-1 0,0 1 0,0 0 0,0 0 0,1 0 0,-1 0 0,0-1 0,0 1 0,1 0 0,-1 0 0,0 0 0,0 0 0,0 0 0,1 0 0,-1 0 0,0 0 0,0 0 0,1 0 0,-1 0 0,0 0 0,0 0 0,1 0 0,-1 0 0,0 0 0,0 0 0,1 0 0,-1 0 0,0 0 0,0 0 0,1 1 0,-1-1 0,0 0 0,0 0 0,0 0 0,1 0 0,-1 0 0,0 1 0,0-1 0,0 0 0,1 1 0,5 18 0,0 32 0,-6-46 0,8 37 0,-8-42 0,0 1 0,0-1 0,0 0 0,0 0 0,0 1 0,0-1 0,0 0 0,0 0 0,0 0 0,0 1 0,0-1 0,0 0 0,1 0 0,-1 0 0,0 1 0,0-1 0,0 0 0,0 0 0,1 0 0,-1 0 0,0 0 0,0 1 0,0-1 0,1 0 0,-1 0 0,0 0 0,0 0 0,0 0 0,1 0 0,-1 0 0,0 0 0,0 0 0,1 0 0,-1 0 0,0 0 0,0 0 0,1 0 0,-1 0 0,0 0 0,0 0 0,0 0 0,1 0 0,9-21 0,-4 5 0,-2-1 0,0 0 0,-1 0 0,1-31 0,-26 118 0,14-48 0,-8 13 0,15-35 0,1 1 0,0-1 0,0 1 0,0-1 0,0 0 0,-1 1 0,1-1 0,0 1 0,0-1 0,-1 0 0,1 1 0,0-1 0,-1 0 0,1 1 0,0-1 0,-1 0 0,1 0 0,-1 1 0,1-1 0,-1 0 0,1 0 0,0 0 0,-1 1 0,1-1 0,-1 0 0,1 0 0,-1 0 0,1 0 0,-1 0 0,1 0 0,-1 0 0,1 0 0,0 0 0,-1 0 0,1 0 0,-1 0 0,1 0 0,-1-1 0,1 1 0,-1 0 0,1 0 0,0 0 0,-1-1 0,1 1 0,-1 0 0,1-1 0,0 1 0,-1 0 0,1 0 0,0-1 0,-1 1 0,1-1 0,0 1 0,0 0 0,-1-1 0,1 1 0,0-1 0,0 1 0,0-1 0,0 1 0,-1 0 0,1-1 0,0 1 0,0-1 0,0 1 0,0-1 0,0 1 0,0-2 0,-2-6 0,-3-13 0,2 17 0,2 11 0,1 27-114,2 1 1,1 0-1,2-1 0,1 0 0,2 0 1,1 0-1,1-1 0,2 0 0,2-1 1,0-1-1,29 44 0,-11-26-6712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7:34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373 209 24575,'0'-1'0,"1"0"0,-1 0 0,1 0 0,-1 0 0,1 0 0,0 0 0,0 0 0,-1 1 0,1-1 0,0 0 0,0 0 0,0 1 0,0-1 0,0 1 0,0-1 0,0 1 0,0-1 0,0 1 0,0-1 0,0 1 0,0 0 0,0 0 0,1 0 0,-1-1 0,0 1 0,0 0 0,0 0 0,0 1 0,2-1 0,3-1 0,103-9 0,0 5 0,0 5 0,154 19 0,-101 7 0,-131-14 0,-31-12 0,1 0 0,-1 0 0,0 0 0,0 0 0,0 1 0,0-1 0,0 0 0,0 0 0,0 0 0,0 0 0,0 0 0,1 0 0,-1 1 0,0-1 0,0 0 0,0 0 0,0 0 0,0 0 0,0 1 0,0-1 0,0 0 0,0 0 0,0 0 0,0 0 0,0 0 0,0 1 0,0-1 0,0 0 0,0 0 0,0 0 0,-1 0 0,1 0 0,0 1 0,0-1 0,0 0 0,0 0 0,0 0 0,0 0 0,0 0 0,0 0 0,-1 1 0,1-1 0,0 0 0,0 0 0,0 0 0,0 0 0,0 0 0,0 0 0,-1 0 0,1 0 0,0 0 0,0 0 0,-24 6 0,-109 7 0,-201-8 0,231-6 0,70 0 0,47 1 0,57-1 0,280 0 0,-467-1 0,-186 8 0,286-3 0,21 0 0,34 1 0,1379 54-567,-1309-55 567,-109-3 0,0 0 0,0-1 0,0 1 0,0 0 0,0 0 0,0 0 0,0 0 0,0 0 0,0 0 0,0 0 0,0 0 0,0 0 0,0 0 0,0 0 0,0 0 0,0 0 0,0 0 0,0-1 0,0 1 0,0 0 0,0 0 0,0 0 0,0 0 0,0 0 0,0 0 0,0 0 0,0 0 0,-19-5 0,-44-6 0,-938-58-565,561 49 506,340 12 424,87 5-286,25 0-67,360-5-12,-225 9 0,259 0-276,308-3-181,-552-6 926,-98-1-322,-63 9-147,0 0-1,-1 0 1,1 0-1,-1 0 1,1 0-1,-1 0 1,1 0-1,-1-1 1,1 1-1,-1 0 0,1 0 1,-1-1-1,1 1 1,-1 0-1,1 0 1,-1-1-1,0 1 1,1-1-1,-1 1 1,0 0-1,1-1 1,-1 1-1,0-1 1,1 1-1,-1-1 1,0 1-1,0-1 1,1 0-1,-2 0 0,0-1 1,0 1-1,-1 0 0,1 0 0,0 0 0,-1 0 0,1 0 0,0 0 0,-1 1 0,1-1 0,-1 0 0,1 1 0,-1-1 1,0 1-1,-1-1 0,-64-16 1,-1 3 0,-107-9 0,168 22 0,-1115-60 0,1070 61 257,50 0-141,6 0 7,29 0 115,1193 5-91,-1095-9-147,-94 1 0,-32 0 0,-58-2 0,-928-8 0,680 14 0,184 0 0,98 1 0,26 2 0,79 15 0,1-5 0,135 6 0,-128-13 0,754 31 0,-791-39 0,-52-2 0,-13 0 0,-89-13 0,-982-39 0,977 59 0,84 1 0,18-5 0,0 0 0,0 0 0,0 1 0,0-1 0,0 0 0,-1 0 0,1 0 0,0 1 0,0-1 0,0 0 0,0 0 0,0 0 0,0 1 0,0-1 0,0 0 0,0 0 0,0 0 0,1 1 0,-1-1 0,0 0 0,0 0 0,0 0 0,0 1 0,0-1 0,0 0 0,0 0 0,0 0 0,0 0 0,1 1 0,-1-1 0,0 0 0,0 0 0,0 0 0,0 0 0,1 0 0,-1 0 0,0 1 0,0-1 0,0 0 0,1 0 0,-1 0 0,0 0 0,0 0 0,0 0 0,1 0 0,-1 0 0,18 7 0,-1-1 0,1-1 0,1-1 0,-1 0 0,1-2 0,35 2 0,2 0 0,646 39-122,6-33-355,-669-10 477,-72-1 0,-1385-1 599,1180 11-599,214-5 0,24-4 0,0 0 0,0 0 0,0 0 0,1 0 0,-1 0 0,0 0 0,0 0 0,0 0 0,0 0 0,0 0 0,0 0 0,0 0 0,0 0 0,0 0 0,0 0 0,0 1 0,0-1 0,0 0 0,0 0 0,0 0 0,0 0 0,0 0 0,0 0 0,0 0 0,0 0 0,0 0 0,0 0 0,0 0 0,0 0 0,0 1 0,0-1 0,0 0 0,0 0 0,0 0 0,0 0 0,0 0 0,0 0 0,0 0 0,0 0 0,0 0 0,0 0 0,0 0 0,0 0 0,0 0 0,-1 0 0,42 4 0,755 3 0,-940-8 0,-206 0-154,-785 12-760,1047-5 914,69-3 0,22-1 0,29 0 0,166 2 534,277-29 0,-366 9-534,-65 5 0,-44 11 0,0 0 0,0 0 0,0-1 0,1 1 0,-1 0 0,0 0 0,0 0 0,0 0 0,1 0 0,-1 0 0,0 0 0,0 0 0,0 0 0,0 0 0,0 0 0,1-1 0,-1 1 0,0 0 0,0 0 0,0 0 0,0 0 0,0 0 0,0-1 0,1 1 0,-1 0 0,0 0 0,0 0 0,0 0 0,0-1 0,0 1 0,0 0 0,0 0 0,0 0 0,0-1 0,0 1 0,0 0 0,0 0 0,0 0 0,0-1 0,0 1 0,0 0 0,0 0 0,0 0 0,0 0 0,0-1 0,0 1 0,-1 0 0,1 0 0,0-1 0,-22-6 0,-45-3 0,-89-2 0,93 10 0,0-4 0,-74-15 0,132 20 0,0 0 0,0-1 0,0 1 0,1-1 0,-1 0 0,1 0 0,-1-1 0,-3-2 0,7 4 0,0 0 0,1 1 0,-1-1 0,1 0 0,-1 1 0,1-1 0,-1 0 0,1 0 0,0 0 0,-1 0 0,1 0 0,0 1 0,0-1 0,0 0 0,-1 0 0,1 0 0,0 0 0,0 0 0,0 0 0,0 0 0,1 0 0,-1 1 0,0-1 0,0 0 0,0 0 0,1 0 0,-1 0 0,1 0 0,-1 1 0,0-1 0,1 0 0,-1 0 0,1 1 0,0-1 0,-1 0 0,1 1 0,0-1 0,-1 0 0,1 1 0,0-1 0,0 1 0,-1-1 0,1 1 0,1-1 0,1-2 0,0 1 0,1-1 0,-1 1 0,1 0 0,-1 0 0,1 0 0,0 0 0,0 1 0,0-1 0,-1 1 0,2 0 0,-1 0 0,0 1 0,0-1 0,5 1 0,2 1 0,0 0 0,0 1 0,0 0 0,15 6 0,7 2 0,95 19 0,230 24 0,130-23 0,-451-28 0,378 10 0,-1319-18 0,946 6 0,1 1 0,0-2 0,65-9 0,-96 6 0,-14 0 0,-21-2 0,-78-7 0,-1 4 0,-113 6 0,120 3 0,-215-1 0,1030 11 0,-605-10 0,-111 0 0,-1 0 0,1 0 0,-1-1 0,1 1 0,-1-1 0,1 1 0,-1-1 0,0 0 0,1 0 0,4-3 0,-8 3 0,0 1 0,0 0 0,1 0 0,-1-1 0,0 1 0,0 0 0,0 0 0,0 0 0,0-1 0,0 1 0,0 0 0,0 0 0,0-1 0,0 1 0,-1 0 0,1 0 0,0-1 0,0 1 0,0 0 0,0 0 0,0-1 0,0 1 0,0 0 0,-1 0 0,1 0 0,0-1 0,0 1 0,0 0 0,0 0 0,-1 0 0,1 0 0,0 0 0,0-1 0,0 1 0,-1 0 0,1 0 0,0 0 0,0 0 0,-1 0 0,-24-10 0,-48-7 0,-1 4 0,-129-7 0,-53-8 0,253 26 0,10 0 0,29-1 0,55 0 0,-39 3 0,2-1 0,0 2 0,72 11 0,-115-9 0,-11 0 0,-25 3 0,-45-1 0,-31-6 0,46 0 0,-95 8 0,143-6 0,0 0 0,0 1 0,0 0 0,0 0 0,-9 4 0,14-5 0,1-1 0,0 1 0,0-1 0,0 1 0,0-1 0,0 1 0,0 0 0,0 0 0,0 0 0,1-1 0,-1 1 0,0 0 0,0 0 0,1 0 0,-1 0 0,0 0 0,1 1 0,-1-1 0,1 0 0,-1 0 0,1 0 0,0 0 0,0 1 0,-1-1 0,1 0 0,0 0 0,0 0 0,0 1 0,0-1 0,0 0 0,1 0 0,-1 1 0,0-1 0,0 0 0,1 0 0,-1 0 0,1 0 0,-1 0 0,2 2 0,1 2 0,0 0 0,1 0 0,0-1 0,-1 1 0,2-1 0,-1 0 0,0 0 0,1 0 0,0-1 0,10 6 0,61 26 0,-3-9 0,1-4 0,1-4 0,120 15 0,235 0 0,58-30 0,-483-3 0,46-6 0,-49 6 0,-1 0 0,1-1 0,-1 1 0,1 0 0,-1 0 0,1-1 0,-1 1 0,1-1 0,-1 1 0,1-1 0,-1 0 0,0 0 0,1 1 0,-1-1 0,0 0 0,0 0 0,1 0 0,-1-1 0,0 1 0,0 0 0,0 0 0,0 0 0,0-3 0,-1 3 0,0 0 0,-1 0 0,1 0 0,-1 0 0,1 0 0,-1 0 0,0 1 0,1-1 0,-1 0 0,0 0 0,0 0 0,0 1 0,1-1 0,-1 0 0,0 1 0,0-1 0,0 1 0,0-1 0,0 1 0,0-1 0,0 1 0,0 0 0,-1 0 0,0-1 0,-33-8 0,1 1 0,-2 2 0,1 2 0,0 1 0,-45 2 0,21-1 0,-232-4 0,556-2 0,-233 2 0,-49 2 0,-49 0 0,41 2 0,27 2 0,42 0 0,-31 0 0,244 2 0,741-23 0,-913 11 0,-72 4 0,-22 2 0,-34-2 0,-159-3 0,-272 22 0,422-8 0,-91 20 0,137-23 0,-1 0 0,0 0 0,1 0 0,-1 1 0,-8 5 0,14-8 0,1 0 0,0 1 0,-1-1 0,1 0 0,0 0 0,0 1 0,-1-1 0,1 0 0,0 1 0,0-1 0,-1 0 0,1 1 0,0-1 0,0 0 0,0 1 0,0-1 0,-1 0 0,1 1 0,0-1 0,0 1 0,0-1 0,0 0 0,0 1 0,0-1 0,0 0 0,0 1 0,0-1 0,0 1 0,0-1 0,0 0 0,1 1 0,-1-1 0,0 0 0,0 1 0,0-1 0,0 1 0,1-1 0,-1 0 0,0 0 0,0 1 0,1-1 0,-1 0 0,0 1 0,1-1 0,-1 0 0,0 0 0,1 1 0,-1-1 0,0 0 0,1 0 0,-1 0 0,0 0 0,1 0 0,-1 1 0,0-1 0,1 0 0,-1 0 0,1 0 0,14 5 0,-1-1 0,1 0 0,-1-1 0,1-1 0,0 0 0,0-1 0,18-1 0,6 1 0,323 4 0,-52-2 0,-449 0 0,1 6 0,-154 31 0,291-40 0,-32 4 0,3 0 0,0 1 0,-39 13 0,69-18 0,0 0 0,1 0 0,-1 0 0,0 0 0,0 0 0,0 0 0,1 1 0,-1-1 0,0 0 0,0 0 0,0 0 0,0 0 0,1 1 0,-1-1 0,0 0 0,0 0 0,0 0 0,0 1 0,0-1 0,0 0 0,0 0 0,1 1 0,-1-1 0,0 0 0,0 0 0,0 1 0,0-1 0,0 0 0,0 0 0,0 1 0,0-1 0,0 0 0,0 0 0,-1 1 0,1-1 0,0 0 0,0 0 0,0 0 0,0 1 0,0-1 0,0 0 0,0 0 0,-1 1 0,1-1 0,0 0 0,0 0 0,0 0 0,0 0 0,-1 1 0,1-1 0,0 0 0,0 0 0,-1 0 0,30 5 0,254-1 0,-259-5 0,-1 1 0,-35-1 0,-45 0 0,-170 3 0,-187-5 0,402 1 0,20-1 0,34-2 0,107-14 0,168-42 0,-261 44 0,-45 8 0,-18 2 0,-25-1 0,32 8 0,-279-27 0,51 7 0,295 13 0,16 0 0,0-4 0,127-32 0,-209 42 0,1 1 0,-1 0 0,1-1 0,-1 1 0,1 0 0,-1-1 0,1 0 0,-1 1 0,0-1 0,0 0 0,1 0 0,-1 0 0,0 0 0,0 0 0,0 0 0,2-2 0,-3 2 0,0 1 0,-1-1 0,1 1 0,0-1 0,-1 1 0,1-1 0,-1 1 0,1-1 0,0 1 0,-1-1 0,1 1 0,-1 0 0,1-1 0,-1 1 0,0 0 0,1-1 0,-1 1 0,1 0 0,-1 0 0,1-1 0,-1 1 0,0 0 0,1 0 0,-1 0 0,-1 0 0,-57-8 0,-190 3 0,229 6 0,19 1 0,36 5 0,105 9 0,-72-10 0,107 24 0,-171-29 0,0 0 0,0 0 0,0 0 0,-1 0 0,1 0 0,0 1 0,-1 0 0,1 0 0,-1 0 0,1 0 0,-1 0 0,0 1 0,0-1 0,0 1 0,0 0 0,-1 0 0,1 0 0,-1 0 0,0 1 0,4 6 0,7 11 0,6-6 0,-8-6 0,-11-9 0,-1 1 0,1 0 0,-1-1 0,1 1 0,-1 0 0,0-1 0,1 1 0,-1-1 0,0 1 0,0-1 0,1 1 0,-1-1 0,0 1 0,0-1 0,0 0 0,1 1 0,-1-1 0,0 0 0,0 0 0,0 0 0,-1 0 0,-184 42 0,128-32 0,-94 30 0,143-34 0,35-1 0,174 3 0,59-4 0,317 11 0,-424-3 0,-143-11 0,1 0 0,-1 1 0,0 0 0,17 6 0,-22-1 0,-13-1 0,-25 4 0,0-2 0,-61 6 0,28-5 0,47-5 0,6-1 0,1-1 0,-1 0 0,0-1 0,0 0 0,0-1 0,0 0 0,-14-3 0,27 2 0,-1 1 0,1 0 0,0-1 0,0 1 0,-1-1 0,1 1 0,0-1 0,0 0 0,0 0 0,-1 1 0,1-1 0,0 0 0,0 0 0,0 0 0,1 0 0,-1 0 0,0 0 0,0-1 0,0 1 0,1 0 0,-1 0 0,1 0 0,-1-1 0,1 1 0,-1-2 0,1 1 0,1 1 0,-1-1 0,0 0 0,1 1 0,0-1 0,-1 0 0,1 1 0,0-1 0,0 1 0,0-1 0,0 1 0,0 0 0,0-1 0,0 1 0,0 0 0,0 0 0,1 0 0,-1-1 0,1 1 0,-1 1 0,1-1 0,-1 0 0,1 0 0,-1 1 0,1-1 0,1 0 0,25-9-455,1 2 0,43-8 0,105-13-6371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7:42.1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521 131 24575,'544'0'0,"-592"3"0,1 2 0,-93 22 0,43-6 0,-54 2 0,81-14 0,1 3 0,-92 28 0,160-40 0,-1 0 0,1 0 0,-1 1 0,1-1 0,0 1 0,-1-1 0,1 1 0,0 0 0,-1 0 0,1-1 0,0 1 0,0 0 0,0 0 0,0 0 0,0 0 0,0 0 0,0 0 0,-1 2 0,2-2 0,0-1 0,1 1 0,-1 0 0,0-1 0,1 1 0,-1-1 0,0 1 0,1 0 0,-1-1 0,1 1 0,-1-1 0,1 1 0,-1-1 0,1 0 0,-1 1 0,1-1 0,-1 1 0,1-1 0,0 0 0,-1 0 0,1 1 0,-1-1 0,1 0 0,0 0 0,1 1 0,61 12 0,-60-13 0,168 16 0,183-6 0,-214-9 0,-598-3 0,1337 2 0,-1975 0 0,1457 1 0,414-3 0,-698-2 0,-65 0 0,-23-2 0,-36-5 0,-936-153 0,910 152 0,64 8 0,18 1 0,78-2 0,100 6 0,-72 1 0,510 4 0,-1263-5 0,358-2 0,224 2 0,52 1 0,13-1 0,92 5 0,1199 10-563,-835-15 331,-559-2 221,-470 5 656,3 43-484,502-34-161,54-9 0,17 0 0,58 3 0,129-4 0,-101-4 0,60 3 0,368-17 0,-500 10 0,-26 5 0,0 0 0,0 1 0,0-1 0,0 0 0,-1 0 0,1 0 0,0 0 0,0 0 0,0 0 0,0 0 0,0 0 0,0 0 0,0 0 0,-1 0 0,1 0 0,0 0 0,0 0 0,0 0 0,0 0 0,0 0 0,0 0 0,-1 0 0,1 0 0,0 0 0,0-1 0,0 1 0,0 0 0,0 0 0,0 0 0,0 0 0,0 0 0,-1 0 0,1 0 0,0 0 0,0 0 0,0 0 0,0 0 0,0-1 0,0 1 0,0 0 0,0 0 0,0 0 0,0 0 0,0 0 0,0 0 0,0 0 0,0-1 0,0 1 0,0 0 0,0 0 0,0 0 0,0 0 0,0 0 0,0 0 0,0-1 0,0 1 0,0 0 0,0 0 0,0 0 0,0 0 0,0 0 0,0 0 0,0 0 0,0-1 0,0 1 0,1 0 0,-48-5 0,-395 1 0,331 5 0,47 0 0,52 1 0,19 1 0,28 2 0,534 12 0,-487-17 0,-1377-1 0,2917 1 0,-2884 0 0,1222-2 0,32 1 0,0 0 0,0 1 0,0 0 0,0 0 0,1 1 0,-1 0 0,0 0 0,-12 4 0,39 0 0,405 8 0,-295-13 0,482 2 0,-579-3 0,-60 1 0,-1152 0 0,1199 0 0,1097-34 0,-1069 28 0,-47 6 0,0 0 0,0 0 0,0 0 0,0 0 0,-1 0 0,1 0 0,0 0 0,0 0 0,0 0 0,0 0 0,0 0 0,0 0 0,0 0 0,0 0 0,-1 0 0,1 0 0,0 0 0,0 0 0,0 0 0,0 0 0,0-1 0,0 1 0,0 0 0,0 0 0,0 0 0,-1 0 0,1 0 0,0 0 0,0 0 0,0 0 0,0 0 0,0 0 0,0 0 0,0 0 0,0-1 0,0 1 0,0 0 0,0 0 0,0 0 0,0 0 0,0 0 0,0 0 0,0 0 0,0 0 0,0-1 0,0 1 0,0 0 0,0 0 0,0 0 0,0 0 0,0 0 0,0 0 0,-30-3 0,-744-4 0,476 9 0,114 0 0,-184-4 0,365 2 0,0 1 0,1-1 0,-1 0 0,0 0 0,0 0 0,1-1 0,-1 1 0,0-1 0,1 1 0,-1-1 0,0 0 0,1 0 0,-5-2 0,11 1 0,-1 0 0,1 0 0,1 1 0,-1-1 0,0 1 0,0 0 0,0 1 0,9-1 0,924-69-195,-710 60-231,-142 7 343,266-18 42,-259 6 41,-81 8 0,-24 0 0,-23 0 0,0 2 0,-1 1 0,-63 2 0,25 1 0,-861-5-78,275 5 31,1501 2 917,-1616-1-870,1133 2 0,616-8 0,-936 5 0,136-9 0,-166 8 0,-9 1 0,-20-2 0,-42-1 0,-792 2 0,533 3 0,201 0 0,120-2 0,-1 1 0,0 0 0,0 0 0,0 0 0,0 0 0,0 1 0,0-1 0,1 1 0,-1-1 0,0 1 0,-5 2 0,45 6 0,353 26 0,14-31 0,-352-4 0,0-3 0,0-1 0,92-21 0,-126 16 0,-28 3 0,-36 1 0,-665 0 0,406 8 0,185-4 0,-209 8 0,264 3 0,65-10 0,0 0 0,1 0 0,-1 1 0,0-1 0,1 0 0,-1 0 0,0 0 0,0 0 0,1 1 0,-1-1 0,0 0 0,0 0 0,1 1 0,-1-1 0,0 0 0,0 0 0,0 1 0,1-1 0,-1 0 0,0 1 0,0-1 0,0 0 0,0 0 0,0 1 0,0-1 0,0 0 0,0 1 0,1-1 0,-1 0 0,0 1 0,-1-1 0,1 0 0,0 1 0,0-1 0,0 0 0,0 1 0,0-1 0,0 0 0,0 1 0,0-1 0,0 0 0,-1 1 0,1-1 0,0 0 0,0 0 0,0 1 0,-1-1 0,1 0 0,0 0 0,0 1 0,-1-1 0,1 0 0,0 0 0,-1 0 0,1 0 0,0 1 0,0-1 0,-1 0 0,1 0 0,0 0 0,-1 0 0,1 0 0,0 0 0,-1 0 0,1 0 0,0 0 0,-1 0 0,0 0 0,16 6 0,0-1 0,0-1 0,0-1 0,0 0 0,1 0 0,-1-2 0,22 0 0,-2 2 0,1140 18 0,-1057-22 0,-82 1 0,-82-1 0,-109 0 0,-615 6 0,752-4 0,-32-1 0,0 3 0,-85 17 0,114-11 0,21-8 0,0-1 0,-1 0 0,1 0 0,0 1 0,0-1 0,0 0 0,0 0 0,0 1 0,0-1 0,0 0 0,0 0 0,0 1 0,0-1 0,0 0 0,0 0 0,1 1 0,-1-1 0,0 0 0,0 0 0,0 1 0,0-1 0,0 0 0,0 0 0,0 0 0,1 1 0,-1-1 0,0 0 0,0 0 0,0 0 0,1 0 0,-1 1 0,0-1 0,0 0 0,0 0 0,1 0 0,-1 0 0,0 0 0,0 0 0,1 0 0,-1 0 0,0 0 0,41 11 0,98 2 0,193-5 0,-221-8 0,334-2 0,-1977 1 0,2231 2 0,-683-1 0,12 0 0,-1 1 0,1 1 0,42 9 0,-49-2-51,-21-9 54,0 0-1,0 0 1,0 0-1,0 0 1,1 0-1,-1 0 1,0 1-1,0-1 1,0 0-1,0 0 1,0 0-1,0 0 1,0 1-1,0-1 0,0 0 1,0 0-1,0 0 1,0 0-1,0 1 1,0-1-1,0 0 1,0 0-1,0 0 1,0 0-1,0 1 1,0-1-1,0 0 1,0 0-1,0 0 1,0 0-1,-1 0 1,1 1-1,0-1 1,0 0-1,0 0 1,0 0-1,0 0 1,0 0-1,0 0 0,-1 1 1,1-1-1,0 0 1,0 0-1,0 0 1,0 0-1,0 0 1,-1 0-1,1 0 1,0 0-1,0 0 1,-34 4-1444,-3-9-5385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7:47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74 608 24575,'0'549'0,"0"-703"0,-4-268 0,-2 310 0,-35-192 0,30 266 0,7 37 0,0 10 0,1 19 0,2 41 0,4 1 0,3 0 0,2-1 0,4 0 0,22 70 0,-22-113 0,-12-26 0,0 0 0,0 0 0,0 1 0,0-1 0,1 0 0,-1 0 0,0 1 0,0-1 0,0 0 0,1 0 0,-1 0 0,0 0 0,0 0 0,1 1 0,-1-1 0,0 0 0,0 0 0,1 0 0,-1 0 0,0 0 0,0 0 0,1 0 0,-1 0 0,0 0 0,0 0 0,1 0 0,-1 0 0,0 0 0,0 0 0,1 0 0,-1 0 0,0 0 0,0 0 0,1 0 0,-1-1 0,0 1 0,0 0 0,1 0 0,-1 0 0,0 0 0,1-1 0,0-2 0,1 0 0,-1-1 0,1 1 0,-1 0 0,0-1 0,0 1 0,-1-1 0,1 1 0,-1-1 0,1-5 0,0-74 0,-19-158 0,12 358 0,9 14 0,5 0 0,6 0 0,39 166 0,-39-250 0,-9-44 0,-1-12 0,0-22 0,-1-468 0,-6 304 0,4 150 0,1 29 0,-2 0 0,0 0 0,0 0 0,-2 1 0,0-1 0,-8-29 0,7 43 0,1 11 0,-5 50 0,2 0 0,5 82 0,1-53 0,-1 331 0,0-947 0,4 581 0,3-1 0,1 0 0,19 59 0,-9-33 0,-11-46 0,-1-4 0,0 1 0,2-2 0,1 1 0,16 32 0,-16-48 0,-3-13 0,2-25 0,1-70 0,-7-192 0,-5 160 0,1-26 0,0 434 0,3-159 0,0-223 0,1-26 0,-5 0 0,-28-183 0,28 300 0,0-1 0,-1 0 0,0 1 0,-8-13 0,12 22 0,-1 0 0,0 1 0,0-1 0,0 0 0,-1 1 0,1-1 0,0 1 0,-1-1 0,1 1 0,0 0 0,-1 0 0,0 0 0,1-1 0,-3 0 0,3 2 0,0 0 0,0 0 0,0 0 0,0 0 0,0 1 0,0-1 0,0 0 0,0 0 0,0 1 0,0-1 0,0 0 0,0 1 0,0-1 0,1 1 0,-1-1 0,0 1 0,0 0 0,1-1 0,-1 1 0,0 0 0,1-1 0,-1 1 0,0 0 0,1 0 0,-1 0 0,1 0 0,-1-1 0,1 1 0,0 0 0,-1 2 0,-4 9 0,0 0 0,1 0 0,0 0 0,1 1 0,1 0 0,-3 25 0,4 87 0,1-81 0,1-14 0,0 15 0,-2-37 0,-1-20 0,-18-225 0,18 224 0,0 12 0,-5 21 0,-3 35 0,10-10 0,4-37 0,1-30 0,7-101 0,-14 221 0,0-63 0,1 1 0,2-1 0,8 57 0,-9-91 0,0 0 0,0 0 0,0 0 0,0 0 0,0 0 0,0 0 0,1 0 0,-1 0 0,0 0 0,1 0 0,-1 0 0,1 0 0,-1-1 0,1 1 0,-1 0 0,1 0 0,0 0 0,-1 0 0,1-1 0,0 1 0,0 0 0,0-1 0,-1 1 0,3 0 0,-2-1 0,0 0 0,0-1 0,0 1 0,0-1 0,0 1 0,0-1 0,0 1 0,0-1 0,-1 0 0,1 1 0,0-1 0,0 0 0,-1 0 0,1 1 0,0-1 0,-1 0 0,1 0 0,-1 0 0,1-1 0,25-59 0,-23 55 0,-2 2 0,1 0 0,0 0 0,0-1 0,0 1 0,0 0 0,1 1 0,-1-1 0,1 0 0,0 1 0,4-4 0,-7 7 0,1-1 0,0 1 0,-1 0 0,1-1 0,-1 1 0,1 0 0,0 0 0,-1-1 0,1 1 0,0 0 0,-1 0 0,1 0 0,0 0 0,-1 0 0,1 0 0,0 0 0,0 0 0,-1 0 0,1 0 0,0 0 0,-1 0 0,1 1 0,0-1 0,-1 0 0,2 1 0,0 0 0,-1 1 0,1-1 0,0 1 0,-1 0 0,0-1 0,1 1 0,-1 0 0,0 0 0,0 0 0,0 0 0,0 0 0,1 3 0,6 18 0,0 1 0,6 40 0,3 9 0,-11-102 0,-9-186 0,3 451 0,1-262 0,-1 15 0,1-1 0,-1 0 0,-1 1 0,0-1 0,-4-16 0,4 28 0,1 0 0,0 1 0,0-1 0,0 0 0,0 1 0,-1-1 0,1 0 0,0 1 0,0-1 0,-1 0 0,1 1 0,0-1 0,-1 0 0,1 0 0,0 1 0,-1-1 0,1 0 0,0 0 0,-1 1 0,1-1 0,0 0 0,-1 0 0,1 0 0,-1 0 0,1 0 0,0 0 0,-1 0 0,1 0 0,-1 0 0,1 0 0,0 0 0,-1 0 0,1 0 0,-1 0 0,1 0 0,0 0 0,-1 0 0,1 0 0,-1-1 0,1 1 0,0 0 0,-1 0 0,1 0 0,0-1 0,-1 1 0,1 0 0,0-1 0,0 1 0,-1 0 0,1 0 0,0-1 0,0 1 0,-1-1 0,1 1 0,0 0 0,0-1 0,0 1 0,0 0 0,-1-1 0,1 1 0,0-1 0,0 1 0,0 0 0,0-1 0,0 1 0,0-1 0,0 0 0,-12 32 0,-1 48 0,4-222 0,3 128 0,1 30 0,-1 29 0,5-28 0,1-10 0,0-1 0,0 1 0,0 0 0,-1 0 0,0-1 0,0 1 0,-1-1 0,1 1 0,-1-1 0,-3 7 0,5-12 0,0 0 0,-1 0 0,1 0 0,0 0 0,0 0 0,0 0 0,-1 0 0,1 0 0,0 0 0,0 0 0,0 0 0,-1 0 0,1 0 0,0 0 0,0-1 0,0 1 0,-1 0 0,1 0 0,0 0 0,0 0 0,0 0 0,-1 0 0,1 0 0,0-1 0,0 1 0,0 0 0,0 0 0,0 0 0,0 0 0,-1-1 0,1 1 0,0 0 0,0 0 0,0 0 0,0-1 0,0 1 0,0 0 0,0 0 0,0 0 0,0-1 0,0 1 0,0 0 0,0 0 0,0-1 0,0 1 0,0 0 0,0 0 0,0 0 0,0-1 0,0 1 0,0 0 0,1 0 0,-7-37 0,2 0 0,2 0 0,3-44 0,-1 27 0,0 44 78,0 16-1521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08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965 207 24575,'643'31'0,"-14"37"0,-407-35 0,-205-28 0,-22-2 0,-30-2 0,-487-8 0,-295-1 0,778 3 0,55 1 0,0 0 0,0 0 0,0 2 0,29-1 0,-8 0 0,963-25 0,-983 28 0,26 0 0,-41 0 0,-26 0 0,-525-23 0,-9-34 0,158 15 0,184 21 0,-243 9 0,413 17 0,33 2 0,16-1 0,33 4 0,154 12 0,192-3 0,-279-16 0,304 3 0,133 5 0,-506-9 0,0 1 0,49 11 0,-64-5 0,-40-2 0,-68 0 0,-125-4 0,116-4 0,-566-1 0,2226 2 0,-2413-25 0,159 1 0,563 22 0,895 2 0,-349 2 0,-343-6 0,-501-32 0,273 27 0,-3 1 0,-106-11 0,388 15 0,1354 7 0,-1961-31 0,190 6 0,-319 3 0,78 5 0,475 9 0,57 3 0,6 1 0,30-2 0,907-7 0,-607 12 0,-266-3 0,187 7 0,-223-1 0,-33-5 0,0 0 0,0 0 0,0 0 0,0 0 0,1 0 0,-1 0 0,0 0 0,0 0 0,0 0 0,0 0 0,1 0 0,-1 0 0,0 0 0,0 0 0,0 0 0,0 0 0,1 0 0,-1 0 0,0 0 0,0 0 0,0 0 0,0 1 0,0-1 0,1 0 0,-1 0 0,0 0 0,0 0 0,0 0 0,0 0 0,0 0 0,0 1 0,0-1 0,1 0 0,-1 0 0,0 0 0,0 0 0,0 0 0,0 1 0,0-1 0,0 0 0,0 0 0,0 0 0,0 0 0,0 1 0,0-1 0,0 0 0,0 0 0,0 0 0,0 0 0,0 1 0,0-1 0,0 0 0,0 0 0,0 0 0,0 0 0,0 1 0,-1-1 0,-43 10 0,-665 18 0,543-28 0,-432 0 0,567-1 0,64 1 0,253-2 0,592 4 0,-817 2 0,-50 1 0,-14 2 0,-21 8 0,10-6 0,24-6 0,1 0 0,-1-2 0,1 1 0,-1-1 0,1-1 0,-1 1 0,13-3 0,21 1 0,465 2 0,-1239-2 0,439 1 0,233 2 0,53-1 0,7 0 0,29 5 0,527 33 0,-373-31 0,132 9 0,-269-14 0,-48-3 0,0 0 0,-1 0 0,1 0 0,0 1 0,0-1 0,0 0 0,0 0 0,1 0 0,-1 0 0,0 0 0,0 0 0,0 0 0,0 0 0,0 0 0,0 0 0,0 0 0,0 0 0,0 0 0,0 0 0,0 1 0,0-1 0,0 0 0,-26 1 0,-72 1 0,-229 8 0,223-3 0,-116 24 0,190-21 0,31-9 0,0-1 0,0 1 0,1 0 0,-1 0 0,0 0 0,1-1 0,-1 1 0,0-1 0,1 1 0,-1-1 0,1 0 0,-1 1 0,1-1 0,-1 0 0,1 0 0,-1 0 0,1 0 0,-1 0 0,3-1 0,515 11 0,-384-12 0,-96 2 0,-67-1 0,-548 0 0,1486-62 0,-875 56 0,-24 2 0,-98 0 0,-101 6 0,70 1 0,-448-1 0,551-1 0,2 0 0,0 0 0,0 0 0,0-2 0,0 1 0,0-2 0,-17-5 0,30 8 0,-1 0 0,1 0 0,0 0 0,-1 0 0,1 0 0,0 0 0,0-1 0,-1 1 0,1 0 0,0 0 0,-1 0 0,1-1 0,0 1 0,0 0 0,0 0 0,-1-1 0,1 1 0,0 0 0,0 0 0,0-1 0,-1 1 0,1 0 0,0-1 0,0 1 0,0 0 0,0 0 0,0-1 0,0 1 0,0 0 0,0-1 0,0 1 0,0 0 0,0-1 0,0 1 0,0 0 0,0-1 0,0 1 0,0 0 0,0-1 0,0 1 0,1 0 0,-1-1 0,0 1 0,0 0 0,0 0 0,0-1 0,1 1 0,-1 0 0,0 0 0,0-1 0,1 1 0,-1 0 0,0 0 0,0 0 0,1-1 0,-1 1 0,0 0 0,1 0 0,-1 0 0,0 0 0,0 0 0,1 0 0,-1-1 0,0 1 0,1 0 0,-1 0 0,27-10 0,50-7 0,1 3 0,96-3 0,97-17 0,-230 21 0,-41 13 0,0 0 0,1 0 0,-1 0 0,0 0 0,1 0 0,-1 0 0,0-1 0,1 1 0,-1 0 0,0 0 0,0 0 0,1-1 0,-1 1 0,0 0 0,0 0 0,1-1 0,-1 1 0,0 0 0,0-1 0,0 1 0,1 0 0,-1-1 0,0 1 0,0 0 0,0-1 0,0 1 0,0 0 0,0-1 0,0 1 0,0 0 0,0-1 0,0 1 0,0-1 0,0 1 0,0 0 0,0-1 0,0 1 0,0 0 0,0-1 0,0 1 0,-1-1 0,-15-10 0,-25-4 0,-28 2 0,0 3 0,-1 3 0,-101 3 0,143 4 0,926 3 0,-803 1 0,-57 1 0,-38-5 0,0 0 0,0 0 0,0 0 0,0 0 0,0 0 0,-1 0 0,1 0 0,0 0 0,0 0 0,0 0 0,0 1 0,0-1 0,0 0 0,0 0 0,0 0 0,-1 0 0,1 0 0,0 0 0,0 0 0,0 0 0,0 0 0,0 0 0,0 0 0,0 0 0,0 0 0,0 0 0,0 0 0,0 1 0,-1-1 0,1 0 0,0 0 0,0 0 0,0 0 0,0 0 0,0 0 0,0 0 0,0 0 0,0 1 0,0-1 0,0 0 0,0 0 0,0 0 0,0 0 0,0 0 0,0 0 0,0 0 0,0 1 0,0-1 0,0 0 0,0 0 0,0 0 0,0 0 0,0 0 0,1 0 0,-1 0 0,0 0 0,0 0 0,0 1 0,0-1 0,0 0 0,0 0 0,0 0 0,0 0 0,0 0 0,0 0 0,0 0 0,1 0 0,-1 0 0,-26 7 0,-537 72 0,395-61 0,-364 36 0,482-47 0,50-7 0,0 0 0,0 0 0,1 0 0,-1 0 0,0 0 0,0 0 0,0 0 0,0 0 0,0 0 0,0 0 0,0 0 0,0 0 0,0 1 0,0-1 0,0 0 0,0 0 0,0 0 0,0 0 0,0 0 0,0 0 0,0 0 0,0 0 0,0 0 0,0 0 0,0 0 0,0 1 0,0-1 0,0 0 0,0 0 0,0 0 0,0 0 0,0 0 0,31 2 0,606-4 0,-37-1 0,-1254 2 0,383 2 0,320-2 0,-1-1 0,48-10 0,-235 16-1365,49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13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21 190 24575,'1'7'0,"0"0"0,0 0 0,1 0 0,0 0 0,0 0 0,1 0 0,0 0 0,6 10 0,7 17 0,1 10 0,88 256 0,-84-228 0,-2 1 0,9 90 0,-31-320 0,-5-115 0,4 238 0,2 11 0,-1-1 0,0 0 0,-2 1 0,-1-1 0,-17-44 0,23 69 0,0-1 0,0 0 0,-1 0 0,1 1 0,0-1 0,0 0 0,0 0 0,0 0 0,0 1 0,-1-1 0,1 0 0,0 0 0,0 0 0,0 0 0,0 1 0,-1-1 0,1 0 0,0 0 0,0 0 0,-1 0 0,1 0 0,0 0 0,0 0 0,-1 0 0,1 0 0,0 1 0,0-1 0,-1 0 0,1 0 0,0 0 0,0 0 0,-1-1 0,1 1 0,0 0 0,0 0 0,-1 0 0,1 0 0,0 0 0,0 0 0,0 0 0,-1 0 0,1 0 0,0-1 0,0 1 0,0 0 0,-1 0 0,1 0 0,0 0 0,0-1 0,0 1 0,0 0 0,-1 0 0,1 0 0,0-1 0,0 1 0,0 0 0,0 0 0,0-1 0,0 1 0,0 0 0,0 0 0,0-1 0,0 1 0,0 0 0,0 0 0,0-1 0,0 1 0,0-1 0,-5 26 0,-6 293 0,1-1 0,6-301 0,1-32 0,1-39 0,1-398 0,2 832 0,-20-908 0,12 379 0,2 92 0,-1 40 0,2 41 0,-9 254 0,-4 37 0,14-288 0,0 7 0,-2-1 0,-1 1 0,-1-1 0,-21 54 0,22-122 0,7-381 0,0 37 0,0 1196 0,4-755 0,-5-61 0,0-1 0,0 1 0,0 0 0,0-1 0,1 1 0,-1 0 0,0 0 0,0-1 0,0 1 0,0 0 0,0 0 0,1-1 0,-1 1 0,0 0 0,0 0 0,1 0 0,-1-1 0,0 1 0,0 0 0,1 0 0,-1 0 0,0 0 0,0-1 0,1 1 0,-1 0 0,0 0 0,1 0 0,-1 0 0,0 0 0,0 0 0,1 0 0,-1 0 0,0 0 0,1 0 0,-1 0 0,0 0 0,1 0 0,-1 0 0,0 0 0,1 0 0,-1 0 0,0 1 0,0-1 0,1 0 0,-1 0 0,0 0 0,0 0 0,1 1 0,-1-1 0,0 0 0,0 0 0,0 1 0,1-1 0,-1 0 0,0 0 0,0 1 0,0-1 0,0 0 0,1 0 0,-1 1 0,0-1 0,0 0 0,0 1 0,0-1 0,0 0 0,0 0 0,0 1 0,0 0 0,7-15 0,-1 0 0,0 0 0,-1 0 0,0-1 0,3-20 0,2-5 0,10-32 0,132-421 0,-145 474 0,-6 12 0,1 0 0,1 1 0,-1-1 0,1 0 0,0 1 0,1 0 0,0 0 0,0 0 0,0 0 0,0 0 0,8-6 0,-12 12 0,1 0 0,-1-1 0,1 1 0,0 0 0,-1 0 0,1 0 0,0-1 0,0 1 0,-1 0 0,1 0 0,0 0 0,-1 0 0,1 0 0,0 0 0,0 0 0,-1 0 0,1 1 0,0-1 0,-1 0 0,1 0 0,0 1 0,-1-1 0,1 0 0,-1 1 0,1-1 0,0 0 0,-1 1 0,1-1 0,-1 1 0,1-1 0,-1 1 0,1-1 0,-1 1 0,1-1 0,-1 1 0,0 0 0,1 0 0,6 13 0,-1 0 0,-1 0 0,0 0 0,-1 1 0,0-1 0,-2 1 0,1 0 0,-1 19 0,1-15 0,17 235 0,-12 279 0,-10-514 0,-1-42 0,1 9 0,-33-212 0,-73-250 0,103 455 0,-2 1 0,1-1 0,-19-34 0,25 54 0,0 0 0,-1 0 0,1 0 0,-1 0 0,1 1 0,-1-1 0,1 0 0,-1 0 0,0 0 0,1 1 0,-1-1 0,0 0 0,0 1 0,0-1 0,1 1 0,-1-1 0,0 1 0,0-1 0,0 1 0,-2-1 0,3 1 0,-1 0 0,0 1 0,1-1 0,-1 0 0,0 1 0,1-1 0,-1 0 0,1 1 0,-1-1 0,1 1 0,-1-1 0,1 1 0,-1-1 0,1 1 0,0-1 0,-1 1 0,1-1 0,0 1 0,-1 0 0,1-1 0,0 1 0,-1 1 0,-8 45 0,3 403 0,9-354 0,-3-266 0,44-324 0,-32 439 0,-5 45 0,0 13 0,0 10 0,-2 0 0,0 0 0,0 0 0,-1 0 0,-1 1 0,0-1 0,-1 1 0,1 15 0,1-1 0,37 559 0,-36-448 0,-9-615 0,4 222 0,0 552 0,-2-277 0,-2-24 0,-8-37 0,7 21 0,-54-231 0,-8-29 0,51 246 0,16 33 0,0-1 0,0 1 0,-1-1 0,1 1 0,-1-1 0,1 1 0,0-1 0,-1 1 0,1 0 0,-1-1 0,1 1 0,-1 0 0,1-1 0,-1 1 0,1 0 0,-1 0 0,0 0 0,1-1 0,-1 1 0,1 0 0,-1 0 0,1 0 0,-1 0 0,0 0 0,1 0 0,-1 0 0,1 0 0,-2 1 0,0 1 0,-1 0 0,1 1 0,0-1 0,-1 1 0,1 0 0,0 0 0,1 0 0,-1 0 0,0 0 0,1 0 0,0 0 0,0 1 0,0-1 0,-1 7 0,-23 94 0,6 1 0,-11 179 0,-6 43 0,29-298 0,5-45 0,5-47 0,2 1 0,-4 29 0,2 0 0,1 0 0,2 1 0,13-47 0,-12 67 0,-1 14 0,1 21 0,1 38 0,2 86 0,-8-85 0,12 72 0,-6-108 0,-8-26 0,0 0 0,0 0 0,0 0 0,0 0 0,1 1 0,-1-1 0,0 0 0,0 0 0,0 0 0,1 0 0,-1 0 0,0 0 0,0 0 0,0 0 0,1 0 0,-1 0 0,0 0 0,0 0 0,0-1 0,0 1 0,1 0 0,-1 0 0,0 0 0,0 0 0,0 0 0,0 0 0,1 0 0,-1 0 0,0-1 0,0 1 0,0 0 0,0 0 0,0 0 0,1 0 0,-1 0 0,0-1 0,0 1 0,0 0 0,0 0 0,0 0 0,0 0 0,0-1 0,0 1 0,0 0 0,0 0 0,0 0 0,0-1 0,0 1 0,0 0 0,0 0 0,0 0 0,0-1 0,8-45 0,-1-224 0,-10 300 29,0 0-1,-12 46 1,8-46-319,1 1-1,1-1 1,2 1 0,0 35 0,6-42-6536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17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0 123 24575,'14'295'0,"-10"-265"0,-2-3 0,2-1 0,1 1 0,15 46 0,27 55 0,-36-112 0,-3-18 0,1-31 0,-2-74 0,-9-141 0,1-36 0,3 277 0,1 8 0,5 18 0,7 30 0,-2-3 0,48 208 0,-50-197 0,-3 0 0,1 92 0,-10-84 0,0-44 0,0-44 0,-1-578 0,4 566 0,1 44 0,3 60 0,11 790 0,-17-843 0,0 0 0,0 0 0,-1-1 0,-3 19 0,0-30 0,-1-11 0,-3-20 0,-12-70 0,5-1 0,-3-112 0,11-196 0,7 376 0,0-1 0,1 55 0,-2 129 0,5 134 0,2-261 0,2-18 0,-7-9 0,1-1 0,-1 1 0,0-1 0,1 1 0,-1-1 0,0 0 0,0 1 0,0-1 0,0 0 0,0 0 0,-1 0 0,1 0 0,0 1 0,-1-1 0,0 0 0,1 0 0,-1 0 0,0-3 0,32-279 0,-27 203 0,4 0 0,37-158 0,-45 237 0,-1-1 0,1 1 0,-1 0 0,1 0 0,0 0 0,0 0 0,0 0 0,0 0 0,0 1 0,0-1 0,1 0 0,-1 0 0,0 1 0,4-4 0,-4 5 0,-1 0 0,1 0 0,-1 0 0,1 0 0,0 0 0,-1 0 0,1 1 0,-1-1 0,1 0 0,0 0 0,-1 0 0,1 0 0,-1 1 0,1-1 0,-1 0 0,1 1 0,-1-1 0,1 0 0,-1 1 0,1-1 0,-1 0 0,1 1 0,-1-1 0,0 1 0,1-1 0,-1 1 0,0-1 0,1 1 0,-1-1 0,0 1 0,1 1 0,3 7 0,0 1 0,-1 0 0,0 0 0,3 16 0,10 90 0,-6 0 0,-5 166 0,-8-379 0,-23-149 0,26 245 0,0 0 0,0-1 0,0 1 0,-1 0 0,1-1 0,0 1 0,-1 0 0,1 0 0,-1-1 0,0 1 0,1 0 0,-1 0 0,0 0 0,1 0 0,-1 0 0,0 0 0,-1-1 0,1 2 0,1 0 0,-1 0 0,1 0 0,-1 1 0,1-1 0,-1 0 0,1 0 0,-1 0 0,1 1 0,-1-1 0,1 0 0,-1 0 0,1 1 0,0-1 0,-1 0 0,1 1 0,0-1 0,-1 1 0,1-1 0,0 0 0,-1 1 0,1-1 0,0 1 0,0-1 0,-1 1 0,1-1 0,0 1 0,-19 52 0,18-50 0,-17 73 0,3 0 0,-9 136 0,17 157 0,7-343 0,0 4 0,0-27 0,1-7 0,0-50 0,-16-559 0,6 369 0,8 220 0,1 52 0,1 860 0,-17-1197 0,8 189 0,7 105 0,1 9 0,0 9 0,4 23 0,60 309 0,-60-323 0,-2-16 0,-1-24 0,-3-19 0,-1 0 0,-3 0 0,-1 1 0,-3 0 0,-2 0 0,-1 1 0,-21-45 0,33 88 0,1 1 0,0 0 0,-1 0 0,1-1 0,-1 1 0,0 0 0,1 0 0,-1 0 0,0 0 0,0 0 0,0 0 0,0 0 0,1 0 0,-1 0 0,0 1 0,-1-1 0,1 0 0,0 1 0,0-1 0,-2 0 0,2 1 0,1 1 0,-1-1 0,0 1 0,0 0 0,0-1 0,0 1 0,1 0 0,-1 0 0,0-1 0,1 1 0,-1 0 0,0 0 0,1 0 0,-1 0 0,1 0 0,0 0 0,-1 0 0,1 0 0,0 0 0,-1 0 0,1 0 0,0 0 0,0 2 0,-8 49 0,1 2 0,4-1 0,1 1 0,7 54 0,-3-36 0,-1-43 0,-3-61 0,-17-241 0,20 594 0,2-379 0,-1-3 0,19-110 0,-21 169 0,0 0 0,1 0 0,-1 0 0,1 0 0,-1 0 0,1 0 0,0 0 0,0 0 0,-1 1 0,1-1 0,1 0 0,-1 1 0,0-1 0,0 0 0,0 1 0,4-3 0,-4 4 0,-1 0 0,1 0 0,0 0 0,0 0 0,0 0 0,-1 0 0,1 0 0,0 0 0,0 0 0,0 0 0,-1 0 0,1 0 0,0 1 0,0-1 0,-1 0 0,1 1 0,0-1 0,0 1 0,-1-1 0,1 1 0,-1-1 0,1 1 0,0-1 0,-1 1 0,1-1 0,-1 1 0,1 1 0,5 6 0,-1 0 0,0 0 0,0 1 0,-1 0 0,5 14 0,7 34 0,-2 0 0,7 79 0,-19-123 0,35-247 0,-31 218 0,-1 26 0,-2 28 0,-2 135 0,-2-517 0,1 615 0,1-523 0,9 348-1365,-5-47-5461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24.2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976 248 24575,'96'11'0,"952"6"0,-826-18 0,-179 0 0,-43 1 0,0 0 0,0 0 0,0 0 0,0-1 0,-1 1 0,1 0 0,0 0 0,0 0 0,0 0 0,0 0 0,0 0 0,0 0 0,0 0 0,0-1 0,0 1 0,0 0 0,0 0 0,0 0 0,0 0 0,0 0 0,0 0 0,1 0 0,-1 0 0,0-1 0,0 1 0,0 0 0,0 0 0,-68-7 0,-629-8 0,469 13 0,946 3 0,-1009-3 0,-379 10 0,588 3 0,80-11 0,0 0 0,1 1 0,-1-1 0,1 0 0,-1 1 0,1 0 0,0-1 0,-1 1 0,1 0 0,0 0 0,-1-1 0,1 1 0,0 0 0,0 1 0,-1 0 0,1-2 0,1 1 0,0-1 0,0 1 0,0-1 0,0 1 0,0-1 0,0 1 0,0-1 0,0 1 0,0-1 0,1 1 0,-1-1 0,0 1 0,0-1 0,0 0 0,0 1 0,1-1 0,-1 1 0,0-1 0,0 1 0,1-1 0,-1 0 0,0 1 0,1-1 0,-1 0 0,1 1 0,-1-1 0,0 0 0,1 1 0,0-1 0,7 5 0,0-1 0,1 0 0,-1 0 0,13 3 0,67 19 0,1-4 0,133 15 0,194 1 0,-413-38 0,533 23 0,-488-24 0,-60-4 0,-85-6 0,-951-33 0,1722 18 0,-338 9 0,-237 12 0,-68 3 0,-71 1 0,-1425 7 0,1455-6 0,-355 16 0,267-1 0,96-15 0,1 1 0,-1-1 0,0 0 0,1 1 0,-1-1 0,1 1 0,-1 0 0,1 0 0,-1-1 0,1 1 0,0 0 0,-1 0 0,-1 3 0,3-4 0,0 0 0,0 1 0,0-1 0,0 1 0,0-1 0,0 0 0,0 1 0,0-1 0,0 1 0,0-1 0,1 0 0,-1 1 0,0-1 0,0 0 0,0 1 0,1-1 0,-1 0 0,0 1 0,0-1 0,1 0 0,-1 1 0,0-1 0,1 0 0,-1 0 0,0 0 0,1 1 0,-1-1 0,0 0 0,1 0 0,-1 0 0,1 0 0,-1 1 0,1-1 0,56 14 0,108 3 0,223-5 0,-241-10 0,1280 1-1467,-1373-4 1467,-90 1 0,-234-3 51,-641 6 1365,882-2-1416,29-1 0,0 1 0,0-1 0,0 0 0,0 0 0,0 0 0,0 0 0,0 0 0,0 0 0,0 0 0,0 0 0,0 0 0,-1 1 0,1-1 0,0 0 0,0 0 0,0 0 0,0 0 0,0 0 0,0 0 0,0 0 0,0 0 0,0 0 0,0 0 0,0 0 0,0 0 0,0 1 0,0-1 0,0 0 0,0 0 0,-1 0 0,1 0 0,0 0 0,0 0 0,0 0 0,0 0 0,0 0 0,0 0 0,0 0 0,0 0 0,47 5 0,773 10-17,-575-15-109,762 2-590,-2107-4 1432,1023-2-573,70 1-143,15-4 0,36-10 0,11-7 0,-54 24 0,0 0 0,-1-1 0,1 1 0,-1-1 0,1 0 0,-1 1 0,1-1 0,-1 1 0,1-1 0,-1 0 0,1 1 0,-1-1 0,0 0 0,0 0 0,1 1 0,-1-1 0,0 0 0,0 0 0,0 1 0,0-1 0,0 0 0,0 0 0,0 0 0,0 1 0,0-1 0,0 0 0,0 0 0,0 1 0,-1-1 0,1 0 0,0 0 0,0 1 0,-1-1 0,1 0 0,-1 1 0,1-1 0,-1 0 0,1 1 0,-1-1 0,1 1 0,-1-1 0,1 1 0,-2-1 0,-36-21 0,-26-3 0,-1 4 0,-1 2 0,-110-16 0,-209-5 0,342 37 0,13 0 0,0 1 0,0 2 0,-43 4 0,73-4 0,0 0 0,0 0 0,0 0 0,0 0 0,0 0 0,0 0 0,0 1 0,0-1 0,0 0 0,0 0 0,0 0 0,0 0 0,0 0 0,0 0 0,0 0 0,0 0 0,0 0 0,0 1 0,0-1 0,0 0 0,0 0 0,0 0 0,0 0 0,0 0 0,0 0 0,0 0 0,0 0 0,0 0 0,0 0 0,0 1 0,0-1 0,0 0 0,0 0 0,-1 0 0,1 0 0,0 0 0,0 0 0,0 0 0,0 0 0,0 0 0,0 0 0,0 0 0,0 0 0,0 0 0,0 0 0,0 0 0,-1 0 0,1 0 0,0 0 0,22 5 0,594 27 0,-464-30 0,394 4 0,-1919-8 0,2100 13 0,-603-8 0,-118-3 0,0 0 0,0-1 0,-1 1 0,1-1 0,0 0 0,7-3 0,-13 4 0,0 0 0,0 0 0,1 0 0,-1 0 0,0 0 0,0 0 0,0 0 0,0 0 0,1-1 0,-1 1 0,0 0 0,0 0 0,0 0 0,0 0 0,0 0 0,0 0 0,0-1 0,0 1 0,1 0 0,-1 0 0,0 0 0,0 0 0,0-1 0,0 1 0,0 0 0,0 0 0,0 0 0,0 0 0,0-1 0,0 1 0,0 0 0,0 0 0,0 0 0,0-1 0,0 1 0,0 0 0,0 0 0,0 0 0,0 0 0,-1-1 0,1 1 0,0 0 0,0 0 0,0 0 0,0 0 0,0 0 0,0-1 0,0 1 0,-1 0 0,1 0 0,0 0 0,0 0 0,0 0 0,0 0 0,-25-11 0,-22-2 0,0 2 0,-79-7 0,-104 3 0,201 14 0,-53 0 0,62 6 0,26 3 0,39 9 0,52 5 0,0-3 0,184 10 0,-11-2 0,-257-25 0,-1 0 0,1 1 0,20 7 0,-28-8 0,-1 0 0,1 1 0,-1-1 0,0 1 0,0 0 0,0 1 0,0-1 0,0 1 0,-1-1 0,1 1 0,3 6 0,-5-8 0,0 1 0,1 0 0,0-1 0,-1 1 0,1-1 0,0 0 0,0 0 0,0 0 0,1-1 0,-1 1 0,0-1 0,1 1 0,-1-1 0,1 0 0,-1 0 0,1-1 0,4 1 0,11 3 0,-48-10 0,0 1 0,0 1 0,-1 1 0,-42 2 0,12-1 0,17-1 0,59 1 0,79 2 0,-83 0 0,34 1 0,-28 0 0,0 0 0,0-1 0,-1-1 0,1 0 0,0-2 0,0 0 0,33-11 0,-50 14 0,0 0 0,0-1 0,0 1 0,0 0 0,0-1 0,0 1 0,0-1 0,-1 0 0,1 1 0,0-1 0,0 0 0,0 1 0,0-1 0,-1 0 0,1 0 0,0 0 0,-1 0 0,1 0 0,-1 0 0,1 0 0,0-1 0,-2 1 0,1 0 0,0 0 0,-1 0 0,1 0 0,0 0 0,-1 0 0,0 0 0,1 0 0,-1 0 0,1 0 0,-1 1 0,0-1 0,0 0 0,1 0 0,-1 1 0,0-1 0,0 0 0,0 1 0,0-1 0,0 1 0,0 0 0,0-1 0,-1 0 0,-32-12 0,-1 0 0,0 3 0,-65-12 0,36 8 0,-907-134 0,959 147 0,-29-4 0,74 6 0,1346 23-850,-689-20 550,-879-5 300,-726 35-30,452-10 251,98-9 738,337-13-959,36 0 0,49-2 0,-57 0 0,701-2 0,-672 2 0,-65 0 0,-167-3 0,-299 7 0,442 4 0,44-1 0,17 0 0,31 5 0,57 4 0,1-4 0,146 0 0,-119-8 0,-842-72 32,70 4-605,644 63 562,-642-19-87,620 20 98,-50 4 0,78-4 0,1 1 0,-1-1 0,0 1 0,1 0 0,-1 1 0,0-1 0,1 1 0,0 0 0,-1 0 0,1 0 0,-7 6 0,10-7 0,1 0 0,-1-1 0,1 1 0,-1 0 0,1 0 0,-1 0 0,1 0 0,0 0 0,0 0 0,-1-1 0,1 1 0,0 0 0,0 0 0,0 0 0,0 0 0,0 0 0,0 0 0,0 0 0,0 0 0,1 0 0,-1 0 0,0 0 0,0 0 0,1-1 0,-1 1 0,1 0 0,-1 0 0,1 0 0,-1-1 0,1 1 0,-1 0 0,1 0 0,0-1 0,-1 1 0,1 0 0,0-1 0,1 1 0,6 7 0,1-1 0,-1-1 0,1 0 0,1 0 0,-1-1 0,18 7 0,71 24 0,-96-36 0,149 43 82,1-7-1,2-6 0,243 14 0,470-32 244,-805-14-325,-54-1 0,-17-1 0,-38-9 0,-69-8 0,97 18 0,-609-62 0,321 39 0,271 23 0,19 2 0,0 0 0,-1-1 0,1-1 0,0-1 0,-27-9 0,43 13 0,1 0 0,-1 0 0,1-1 0,-1 1 0,0 0 0,1 0 0,-1-1 0,1 1 0,-1 0 0,0-1 0,1 1 0,-1-1 0,1 1 0,-1-1 0,1 1 0,0-1 0,-1 1 0,1-1 0,-1 1 0,1-1 0,0 1 0,0-1 0,-1 0 0,1 1 0,0-1 0,0 0 0,0 1 0,0-1 0,-1 1 0,1-1 0,0 0 0,0 1 0,0-1 0,0 0 0,1 1 0,-1-1 0,0 0 0,0 1 0,0-1 0,0 0 0,1 1 0,-1-1 0,1 0 0,20-21 0,-20 22 0,43-30 0,2 1 0,1 3 0,70-29 0,12-6 0,-125 59 0,17-10 0,1 2 0,37-14 0,-64 27 0,0-1 0,0 1 0,1 0 0,0 1 0,-1-1 0,1 1 0,0 0 0,0 0 0,-5 8 0,-31 49 0,34-49-227,2 0-1,-1 0 1,2 0-1,-1 1 1,-1 17-1,3-5-6598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31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1 335 24575,'119'1'0,"295"-9"0,-325 2 0,0-5 0,140-34 0,68-52 0,66-15 0,-345 109 0,-40 11 0,-178 35 0,-249 23 0,266-44 0,-242 37 0,385-53 0,-46 15 0,83-20 0,0 0 0,-1 0 0,1 0 0,0 1 0,0-1 0,0 1 0,0 0 0,-5 4 0,8-6 0,0 0 0,0 1 0,-1-1 0,1 0 0,0 1 0,0-1 0,-1 1 0,1-1 0,0 0 0,0 1 0,0-1 0,0 0 0,0 1 0,0-1 0,0 1 0,0-1 0,-1 1 0,1-1 0,1 0 0,-1 1 0,0-1 0,0 1 0,0-1 0,0 0 0,0 1 0,0-1 0,0 1 0,0-1 0,1 0 0,-1 1 0,0-1 0,0 0 0,1 1 0,-1-1 0,0 0 0,0 1 0,1-1 0,0 1 0,4 2 0,1 0 0,0 0 0,0 0 0,1 0 0,-1-1 0,0 0 0,11 1 0,94 16 0,2-4 0,177-2 0,-197-10 0,636 5 0,-1987-13 0,958 6 0,486-1 0,-46 0 89,1107-10-1305,-1081 4 1216,-121 1 0,-45 5 0,0 0 0,0 0 0,0 0 0,1 0 0,-1 1 0,0-1 0,0 0 0,0 0 0,1 0 0,-1 0 0,0 0 0,0 0 0,1 0 0,-1 0 0,0 0 0,0 0 0,0 0 0,1 0 0,-1 0 0,0 0 0,0 0 0,1 0 0,-1 0 0,0-1 0,0 1 0,0 0 0,1 0 0,-1 0 0,0 0 0,0 0 0,0 0 0,1-1 0,-1 1 0,0 0 0,0 0 0,0 0 0,0-1 0,0 1 0,0 0 0,1 0 0,-1 0 0,0-1 0,0 1 0,0 0 0,0 0 0,0 0 0,0-1 0,0 1 0,0 0 0,0 0 0,0-1 0,0 1 0,0 0 0,0-1 0,-63-10 0,-439-22-63,14 25 615,403 7-102,95 1-423,94 2 27,0-5 0,123-18-1,-199 12-53,-31 5 0,-14 0 0,-67-3 0,-157 5 0,23 2 0,598 3 0,-198-5 0,-96 2 0,415 16 0,-493-14 0,-19 1 0,-34 0 0,-574 0 0,163-2 0,349 2 0,72 2 0,78-1 0,965 8 0,-653-14 0,-101 2 0,-1628-1 0,2249 1 0,-1669-38 0,744 32 0,96 2 0,588 2 0,-47 2 0,-565-2 0,-25 0 0,-41-4 0,29 5 0,-668-66 0,-7 42 0,885 27 0,959 0 0,-2519 60 0,1258-47 0,67-5 0,43-6 0,20 1 0,319 1 0,-110-7 0,-556-1 0,201 3 0,192 0 0,85-3 0,-222-7 0,-415-8 0,833 18 0,188-2 0,-470-4 0,-62 0 0,-18-3 0,-19 0 0,0 1 0,0 2 0,-52-3 0,54 6 0,-690-24 0,570 24 0,1239 5 0,-2040-4 0,1048 2 0,392-16 0,-413 3 0,-55 3 0,-22 8 0,0 1 0,0 0 0,0 0 0,0 0 0,0-1 0,0 1 0,0 0 0,0 0 0,0-1 0,0 1 0,0 0 0,0 0 0,0-1 0,0 1 0,0 0 0,0 0 0,0-1 0,0 1 0,0 0 0,0 0 0,0-1 0,0 1 0,0 0 0,0 0 0,-1-1 0,1 1 0,0 0 0,0 0 0,0 0 0,0-1 0,-1 1 0,1 0 0,0 0 0,0 0 0,0 0 0,-1 0 0,1-1 0,0 1 0,0 0 0,-1 0 0,1 0 0,-43-14 0,-34 0 0,-121-7 0,-89 11 0,156 8 0,104 0 0,61 2 0,-24 0 0,429 3 0,-615-4 0,-200 9 0,326 3 0,50-11 0,-1 0 0,1 0 0,0 0 0,-1 0 0,1 0 0,0 0 0,0 0 0,-1 1 0,1-1 0,0 0 0,0 0 0,-1 0 0,1 0 0,0 1 0,0-1 0,0 0 0,-1 0 0,1 1 0,0-1 0,0 0 0,0 0 0,0 1 0,-1-1 0,1 0 0,0 0 0,0 1 0,0-1 0,0 0 0,0 1 0,0-1 0,0 0 0,0 0 0,0 1 0,0-1 0,0 0 0,0 1 0,0-1 0,0 0 0,0 1 0,0-1 0,0 0 0,1 0 0,-1 1 0,27 14 0,19 0 0,1-3 0,78 12 0,107-1 0,-164-17 0,663 30 0,-1408-95 0,561 45 0,0-2 0,84 8 0,23 1 0,11 5 0,1 1 0,1-1 0,-1 1 0,0-1 0,0 1 0,1 0 0,-1 0 0,0 1 0,1-1 0,-1 1 0,5-1 0,345-33 0,-20 2 0,-283 22 0,-51 10 0,1 0 0,0 0 0,0 0 0,0 0 0,0 0 0,-1 0 0,1 0 0,0-1 0,0 1 0,0 0 0,0 0 0,0 0 0,0 0 0,0 0 0,-1-1 0,1 1 0,0 0 0,0 0 0,0 0 0,0 0 0,0-1 0,0 1 0,0 0 0,0 0 0,0 0 0,0 0 0,0-1 0,0 1 0,0 0 0,0 0 0,0 0 0,0-1 0,0 1 0,0 0 0,0 0 0,0 0 0,0 0 0,0-1 0,1 1 0,-1 0 0,0 0 0,0 0 0,0 0 0,0 0 0,0-1 0,0 1 0,1 0 0,-1 0 0,0 0 0,-40-6 0,1 1 0,-1 3 0,-76 4 0,36 0 0,-158 0 0,446-2 0,-431 0 0,206 1 0,0 2 0,1 0 0,-1 0 0,-20 9 0,6-3 0,23-7 0,0 0 0,0 0 0,0 1 0,1 0 0,0 0 0,-1 1 0,1 0 0,-8 6 0,15-9 0,-1-1 0,1 1 0,-1-1 0,1 1 0,0-1 0,-1 1 0,1-1 0,0 1 0,0 0 0,-1-1 0,1 1 0,0-1 0,0 1 0,0 0 0,0-1 0,0 1 0,0-1 0,0 1 0,0 0 0,0-1 0,0 1 0,0-1 0,0 1 0,1 0 0,-1-1 0,0 1 0,0-1 0,0 1 0,1-1 0,-1 1 0,0-1 0,1 1 0,-1-1 0,1 1 0,-1-1 0,0 1 0,1-1 0,-1 1 0,1-1 0,-1 0 0,1 1 0,0-1 0,-1 0 0,1 0 0,-1 1 0,1-1 0,-1 0 0,1 0 0,0 0 0,-1 0 0,1 0 0,-1 0 0,2 0 0,36 9 0,0-5 0,0-3 0,0-1 0,0-2 0,-1-2 0,1-1 0,50-13 0,-69 10 0,-26 4 0,-35 4 0,20 3 0,-60 9 0,-92 26 0,161-33 0,13-2 0,22 2 0,38-3 0,-41-1 0,63 0 0,-1-2 0,0-5 0,89-16 0,-168 22 0,0-1 0,-1 1 0,1 0 0,0 0 0,-1-1 0,1 1 0,-1-1 0,1 1 0,-1-1 0,1 0 0,-1 1 0,1-1 0,-1 0 0,0 0 0,1 0 0,-1 0 0,2-2 0,-5 2 0,1 0 0,-1 0 0,0 0 0,1 0 0,-1 0 0,0 0 0,0 1 0,1-1 0,-1 1 0,0-1 0,0 1 0,0 0 0,0 0 0,0-1 0,0 1 0,-3 1 0,-401-9 0,297 9 0,78-1 0,60 1 0,558 0 0,-858-1 0,302 0 0,-14 1 0,0-1 0,-1 0 0,31-6 0,-40 1 0,-20 0 0,-22 0 0,-54 4 0,75 5 0,30 0 0,37 2 0,97 2 0,-114 2 0,-35-10 0,-1 0 0,1 0 0,-1 0 0,1 0 0,-1 0 0,1 0 0,-1 0 0,0 0 0,1 1 0,-1-1 0,1 0 0,-1 0 0,0 0 0,1 1 0,-1-1 0,0 0 0,1 1 0,-1-1 0,0 0 0,1 1 0,-1-1 0,0 0 0,0 1 0,0-1 0,1 1 0,-1-1 0,0 0 0,0 1 0,0-1 0,0 1 0,0-1 0,0 1 0,1-1 0,-1 1 0,0-1 0,0 0 0,-1 1 0,1-1 0,0 1 0,0-1 0,0 1 0,0-1 0,0 1 0,0-1 0,0 0 0,-1 1 0,1-1 0,0 1 0,0-1 0,-1 0 0,1 1 0,0-1 0,-1 0 0,1 1 0,0-1 0,-1 0 0,1 0 0,0 1 0,-1-1 0,1 0 0,-1 0 0,1 0 0,0 1 0,-1-1 0,1 0 0,-1 0 0,1 0 0,-1 0 0,-18 7 0,-1-1 0,1 0 0,-1-2 0,-33 4 0,31-5 0,-88 8 0,71-8 0,0 1 0,-42 11 0,75-11 0,14 0 0,44 5 0,1-3 0,0-2 0,69-3 0,-42-1 0,116 1 0,-216-1-117,-27-1-507,-50 6 0,58 1-6202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39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513 188 24575,'-12'87'0,"3"2"0,4 141 0,5-140 0,0 198 0,-1-327 0,-3-1 0,-1 1 0,-16-63 0,-46-107 0,63 197 0,-1 1 0,0 0 0,-12-19 0,17 29 0,0 1 0,0-1 0,-1 1 0,1-1 0,0 1 0,0-1 0,-1 1 0,1 0 0,0-1 0,-1 1 0,1-1 0,-1 1 0,1 0 0,0-1 0,-1 1 0,1 0 0,-1-1 0,1 1 0,-1 0 0,1 0 0,-1 0 0,1-1 0,-1 1 0,0 0 0,1 0 0,-1 0 0,1 0 0,-1 0 0,1 0 0,-1 0 0,1 0 0,-1 0 0,1 0 0,-1 0 0,0 1 0,1-1 0,-1 0 0,1 0 0,-1 0 0,1 1 0,-1-1 0,1 0 0,0 1 0,-1-1 0,1 0 0,-1 1 0,1-1 0,0 0 0,-1 1 0,1-1 0,0 1 0,-1-1 0,1 1 0,-4 6 0,1-1 0,1 1 0,-1 0 0,1-1 0,0 1 0,1 0 0,-1 0 0,1 8 0,-3 70 0,3-75 0,4 78 0,3 0 0,4 0 0,4-1 0,4-1 0,4 0 0,37 94 0,-36-132 0,-23-48 0,1 1 0,-1-1 0,0 0 0,0 1 0,0-1 0,1 0 0,-1 0 0,0 1 0,0-1 0,0 0 0,1 1 0,-1-1 0,0 0 0,1 0 0,-1 0 0,0 1 0,1-1 0,-1 0 0,0 0 0,1 0 0,-1 0 0,0 0 0,1 0 0,-1 0 0,0 0 0,1 0 0,-1 0 0,0 0 0,1 0 0,-1 0 0,0 0 0,1 0 0,-1 0 0,0 0 0,1 0 0,-1 0 0,0 0 0,1 0 0,-1-1 0,0 1 0,1 0 0,-1 0 0,0 0 0,1-1 0,-1 1 0,0 0 0,0 0 0,1-1 0,-1 1 0,0 0 0,0-1 0,0 1 0,0 0 0,1-1 0,-1 1 0,3-10 0,0 0 0,-1 1 0,0-1 0,-1 0 0,0 0 0,0 0 0,-1-15 0,0 5 0,-3-609 0,-1 401 0,8 280 0,3-1 0,1 1 0,31 98 0,-30-135 0,-2-28 0,0-39 0,-7 45 0,22-488 0,-20 637 0,15 378 0,-1-419 0,-66-489 0,34 285 0,11 73 0,-20-105 0,23 131 0,0 13 0,1 21 0,5 49 0,3-1 0,4 0 0,42 151 0,-45-211 0,-5-27 0,-7-35 0,-4-9 0,-3-15 0,-35-118 0,46 185 0,0-1 0,-1 1 0,1-1 0,-1 1 0,1-1 0,-1 1 0,0-1 0,0 1 0,0 0 0,1 0 0,-1-1 0,0 1 0,-1 0 0,0-2 0,1 4 0,0-1 0,1 1 0,-1-1 0,0 1 0,1-1 0,-1 1 0,1-1 0,-1 1 0,1 0 0,-1-1 0,1 1 0,-1 0 0,1 0 0,0-1 0,-1 1 0,1 0 0,0 0 0,-1-1 0,1 1 0,0 0 0,0 0 0,0 0 0,0-1 0,0 1 0,0 0 0,0 1 0,-8 75 0,3 1 0,7 114 0,1-83 0,-2-51 0,-1-38 0,1-29 0,-1-5 0,-4-248 0,1 221 0,-1-1 0,-3 1 0,-1 0 0,-16-46 0,24 85 0,-1 0 0,1 0 0,-1 0 0,0 0 0,1 0 0,-1 0 0,0 0 0,0 1 0,0-1 0,0 0 0,-1 0 0,1 1 0,0-1 0,-1 1 0,1-1 0,-1 1 0,-3-3 0,4 4 0,0 1 0,1-1 0,-1 0 0,0 1 0,0-1 0,0 1 0,0-1 0,1 1 0,-1 0 0,0-1 0,1 1 0,-1 0 0,0-1 0,1 1 0,-1 0 0,1 0 0,-1 0 0,1-1 0,0 1 0,-1 0 0,1 0 0,0 0 0,-1 0 0,1 0 0,0 2 0,-4 13 0,0 1 0,-2 32 0,5 140 0,1-31 0,4-333 0,-7-1 0,-31-206 0,19 301 0,5 53 0,10 28 0,-1 0 0,1 0 0,0 0 0,-1 0 0,1 0 0,0 0 0,0 0 0,-1 0 0,1 0 0,0 0 0,0 0 0,-1 0 0,1 0 0,0 0 0,0 0 0,-1 0 0,1 1 0,0-1 0,0 0 0,-1 0 0,1 0 0,0 0 0,0 1 0,0-1 0,-1 0 0,1 0 0,0 0 0,0 1 0,0-1 0,0 0 0,-1 0 0,1 1 0,0-1 0,0 0 0,0 0 0,0 1 0,0-1 0,0 0 0,0 0 0,0 1 0,0-1 0,0 0 0,0 0 0,0 1 0,0-1 0,-7 54 0,6 8 0,3 1 0,2 0 0,25 114 0,-23-160 0,-6-37 0,-11-35 0,-2 0 0,-2 1 0,-42-95 0,57 148 0,0 0 0,0 1 0,0-1 0,-1 1 0,1-1 0,0 0 0,0 1 0,-1-1 0,1 1 0,0-1 0,-1 1 0,1-1 0,0 1 0,-1-1 0,1 1 0,-1 0 0,1-1 0,-1 1 0,1 0 0,-1-1 0,1 1 0,-1 0 0,1-1 0,-1 1 0,1 0 0,-1 0 0,0 0 0,0-1 0,-6 15 0,1 30 0,7 253 0,0-251 0,-16-238 0,13 180 0,0 14 0,-2 26 0,1 50 0,4 76 0,24 179 0,-28-487 0,-22-18 0,19 143 0,-1 0 0,-2 1 0,-20-48 0,29 75 0,0 1 0,0-1 0,-1 0 0,1 0 0,0 0 0,-1 1 0,1-1 0,-1 0 0,1 1 0,-1-1 0,1 0 0,-1 1 0,0-1 0,1 1 0,-1-1 0,1 1 0,-1-1 0,0 1 0,0-1 0,1 1 0,-1-1 0,0 1 0,0 0 0,-1-1 0,1 2 0,1-1 0,-1 0 0,0 1 0,1-1 0,-1 1 0,0-1 0,1 1 0,-1-1 0,0 1 0,1 0 0,-1-1 0,1 1 0,-1 0 0,1-1 0,-1 1 0,1 0 0,0 0 0,-1-1 0,1 2 0,-12 46 0,3 58 0,7 171 0,-54-476 0,53 188 0,1 7 0,-2-11 0,0 1 0,-2 0 0,0 0 0,-11-19 0,17 33 0,0 0 0,0-1 0,0 1 0,-1-1 0,1 1 0,0 0 0,0-1 0,-1 1 0,1 0 0,0-1 0,-1 1 0,1 0 0,0-1 0,-1 1 0,1 0 0,0 0 0,-1-1 0,1 1 0,-1 0 0,1 0 0,0 0 0,-1-1 0,1 1 0,-1 0 0,1 0 0,-1 0 0,1 0 0,-1 0 0,1 0 0,0 0 0,-1 0 0,1 0 0,-1 0 0,1 0 0,-2 1 0,-6 15 0,1 27 0,4-13 0,3 1 0,4 52 0,-3-71 0,1 0 0,0 0 0,1 0 0,0 0 0,1 0 0,1-1 0,-1 0 0,2 0 0,11 18 0,-16-28 0,-1 0 0,2 0 0,-1 0 0,0 0 0,0 0 0,0 0 0,0 0 0,1 0 0,-1-1 0,0 1 0,1 0 0,-1-1 0,0 1 0,1-1 0,1 1 0,-2-1 0,1 0 0,-1 1 0,1-1 0,-1 1 0,0-1 0,1 1 0,-1 0 0,0-1 0,0 1 0,1 0 0,-1 0 0,0 0 0,0 0 0,0 0 0,0 0 0,0 0 0,0 0 0,0 1 0,1 1 0,14 33 0,-2-9 0,-10-35 0,-1-23 0,-3-285 0,-2 86 0,4 382 0,30 219 0,-24-336 0,-3-54 0,-3-65 0,-13-42 0,-38-176 0,8 71 0,37 169 0,4 61 0,0 0 0,0 1 0,0-1 0,-1 0 0,1 1 0,0-1 0,0 0 0,0 1 0,0-1 0,0 0 0,1 1 0,-1-1 0,0 0 0,0 0 0,0 1 0,0-1 0,1 1 0,-1-1 0,0 0 0,1 1 0,-1-1 0,1 1 0,-1-1 0,0 0 0,1 1 0,-1-1 0,1 1 0,0 0 0,-1-1 0,1 1 0,-1-1 0,1 1 0,-1 0 0,1-1 0,0 1 0,-1 0 0,1 0 0,0 0 0,-1-1 0,1 1 0,0 0 0,1 0 0,25 20 0,15 27 0,-2 3 0,-2 1 0,42 76 0,-27-44 0,-1 9 0,-35-59 0,2-2 0,27 37 0,-45-67 0,-1 0 0,0 0 0,1-1 0,-1 1 0,1 0 0,-1-1 0,1 1 0,-1-1 0,1 1 0,-1-1 0,1 1 0,0-1 0,-1 1 0,1-1 0,0 1 0,-1-1 0,1 0 0,0 0 0,0 1 0,-1-1 0,1 0 0,0 0 0,0 0 0,-1 0 0,1 1 0,0-1 0,0 0 0,0-1 0,-1 1 0,3 0 0,-2-1 0,0 0 0,0 0 0,0 0 0,0-1 0,0 1 0,-1 0 0,1-1 0,0 1 0,-1 0 0,1-1 0,-1 1 0,1-1 0,-1 1 0,1-3 0,4-63 0,-5 62 0,-2-387 0,-1 225 0,2 138 0,2 66 0,4 41 0,3-1 0,34 137 0,64 156 0,-92-327 0,13 45 0,18 64 0,95 211 0,-137-356 0,0 1 0,1-1 0,0 0 0,1 0 0,-1-1 0,10 11 0,-14-17 0,1 0 0,-1 1 0,0-1 0,1 0 0,-1 0 0,0 1 0,1-1 0,-1 0 0,1 0 0,-1 0 0,1 1 0,-1-1 0,1 0 0,-1 0 0,1 0 0,-1 0 0,1 0 0,-1 0 0,1 0 0,-1 0 0,1 0 0,-1 0 0,0 0 0,1 0 0,-1-1 0,1 1 0,-1 0 0,1 0 0,-1 0 0,1-1 0,-1 1 0,0 0 0,1 0 0,-1-1 0,1 1 0,-1 0 0,0-1 0,1 1 0,-1 0 0,0-1 0,0 1 0,1-1 0,-1 1 0,0-1 0,0 1 0,0 0 0,1-1 0,-1 1 0,0-1 0,0 1 0,0-1 0,0 1 0,0-1 0,0 1 0,0-1 0,0 0 0,2-20 0,0 0 0,-2 1 0,0-1 0,-1 0 0,-1 0 0,-6-24 0,7 36 0,-38-184 0,-99-289 0,99 356 0,26 84 0,-48-137 0,37 133 0,24 46 0,0-1 0,0 1 0,0 0 0,0-1 0,-1 1 0,1 0 0,0-1 0,0 1 0,0-1 0,-1 1 0,1 0 0,0 0 0,0-1 0,-1 1 0,1 0 0,0-1 0,-1 1 0,1 0 0,0 0 0,-1 0 0,1-1 0,-1 1 0,1 0 0,0 0 0,-1 0 0,1 0 0,-1 0 0,1 0 0,0 0 0,-1-1 0,1 1 0,-1 1 0,1-1 0,0 0 0,-1 0 0,1 0 0,-1 0 0,1 0 0,0 0 0,-1 0 0,1 0 0,-1 1 0,1-1 0,0 0 0,-1 0 0,1 1 0,0-1 0,-1 0 0,1 0 0,0 1 0,-1-1 0,1 0 0,0 1 0,0-1 0,0 0 0,-1 1 0,-5 25 0,2 24 0,2 0 0,7 75 0,-1-75 0,-2 0 0,-9 80 0,2-113 0,1-25 0,-2-35 0,-2-121 0,2 26 0,-35-212 0,31 319 0,9 31 0,1 0 0,-1 0 0,1 0 0,-1 0 0,1 1 0,0-1 0,-1 0 0,1 0 0,0 1 0,-1-1 0,1 0 0,0 1 0,-1-1 0,1 0 0,0 1 0,0-1 0,-1 0 0,1 1 0,0-1 0,0 1 0,0-1 0,-1 0 0,1 1 0,0-1 0,0 1 0,0-1 0,0 1 0,0-1 0,0 0 0,0 1 0,0-1 0,0 1 0,0 0 0,-6 66 0,4-20 0,2 1 0,2-1 0,2 0 0,12 51 0,-4-65 0,-12-32 0,0-1 0,0 1 0,0-1 0,1 0 0,-1 1 0,0-1 0,0 0 0,1 0 0,-1 1 0,0-1 0,0 0 0,1 1 0,-1-1 0,0 0 0,1 0 0,-1 0 0,0 1 0,1-1 0,-1 0 0,0 0 0,1 0 0,-1 0 0,1 0 0,-1 0 0,0 0 0,1 1 0,-1-1 0,0 0 0,1 0 0,-1 0 0,1-1 0,-1 1 0,0 0 0,1 0 0,0 0 0,1-3 0,0 1 0,0-1 0,-1 0 0,1 0 0,-1 1 0,1-1 0,-1 0 0,0-1 0,0 1 0,0 0 0,-1 0 0,1 0 0,-1-5 0,20-190 0,-12 172 0,-1 30 0,3 18 0,119 423 0,-76-243 0,-39-149 0,52 165 0,-49-186 0,-21-67 0,-192-697 0,176 681 0,20 50 0,0 1 0,0 0 0,0 0 0,0-1 0,0 1 0,0 0 0,0 0 0,0-1 0,0 1 0,0 0 0,0 0 0,0-1 0,0 1 0,0 0 0,0 0 0,-1-1 0,1 1 0,0 0 0,0 0 0,0-1 0,0 1 0,-1 0 0,1 0 0,0 0 0,0-1 0,-1 1 0,1 0 0,0 0 0,0 0 0,0 0 0,-1 0 0,1 0 0,0 0 0,0-1 0,-1 1 0,1 0 0,0 0 0,-1 0 0,1 0 0,0 0 0,0 0 0,-1 0 0,1 0 0,0 0 0,0 0 0,-1 1 0,1-1 0,0 0 0,-1 0 0,1 0 0,0 0 0,0 0 0,0 0 0,-1 0 0,1 1 0,0-1 0,0 0 0,-1 0 0,1 0 0,0 1 0,0-1 0,0 0 0,0 0 0,0 1 0,-1-1 0,1 0 0,0 0 0,0 1 0,-3 12 0,1-1 0,0 1 0,0 0 0,2 0 0,0 18 0,0-8 0,2 226 0,-5-212 0,3-37 0,0 1 0,0-1 0,0 0 0,0 0 0,0 0 0,-1 1 0,1-1 0,0 0 0,0 0 0,0 0 0,0 1 0,0-1 0,0 0 0,-1 0 0,1 0 0,0 0 0,0 1 0,0-1 0,0 0 0,-1 0 0,1 0 0,0 0 0,0 0 0,0 0 0,-1 1 0,1-1 0,0 0 0,0 0 0,0 0 0,-1 0 0,1 0 0,0 0 0,0 0 0,-1 0 0,1 0 0,0 0 0,0 0 0,0 0 0,-1 0 0,1 0 0,0-1 0,0 1 0,-1 0 0,1 0 0,0 0 0,0 0 0,0 0 0,0 0 0,-1 0 0,1-1 0,0 1 0,0 0 0,0 0 0,0 0 0,-1 0 0,1-1 0,0 1 0,0 0 0,0 0 0,0 0 0,0-1 0,0 1 0,0 0 0,0 0 0,0-1 0,0 1 0,0 0 0,0 0 0,0-1 0,-9-16 0,1-13 0,2 0 0,0-1 0,2 1 0,1-1 0,3-60 0,5 16 0,18-90 0,-13 121 0,-6 39 0,0 13 0,2 36 0,-2 0 0,-2 0 0,-3 45 0,0-7 0,14 442 0,-10-485 0,-2-36 0,0-9 0,0-66 0,-19-220 0,-57-288 0,65 530 0,6 44 0,2 10 0,0 81 0,6 33 0,0 137 0,-27-25-1365,-14-6-5461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02:16:07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379 24575,'66'-24'0,"0"3"0,79-15 0,135-11 0,-259 44 0,525-49 0,-900 85 0,33 0 0,166-23 0,-331 40 0,474-48 0,1 1 0,0 0 0,0 1 0,-21 9 0,31-13 0,-1 1 0,1-1 0,0 1 0,0-1 0,0 1 0,-1 0 0,1 0 0,0-1 0,0 1 0,0 0 0,0 0 0,0 0 0,1 0 0,-1 0 0,0 1 0,0-1 0,1 0 0,-1 0 0,1 0 0,-1 1 0,1-1 0,-1 0 0,1 1 0,0-1 0,-1 0 0,1 1 0,0-1 0,0 0 0,0 1 0,0-1 0,0 0 0,1 1 0,-1-1 0,0 0 0,1 1 0,-1-1 0,0 0 0,1 0 0,0 1 0,-1-1 0,1 0 0,0 0 0,0 0 0,-1 0 0,1 0 0,0 0 0,0 0 0,0 0 0,0 0 0,0 0 0,2 1 0,9 7 0,0-1 0,1 0 0,-1-1 0,1 0 0,1-1 0,-1-1 0,23 7 0,-27-9 0,114 35 0,145 26 0,136 4 0,-350-60 0,378 54 0,-571-58 0,-853-70 0,931 57 0,52 5 0,27 1 0,36 2 0,289 4 0,-441-5 0,-95 3 0,162 1 0,1 1 0,-1 1 0,0 2 0,-29 10 0,26-2 0,34-14 0,0 0 0,-1 0 0,1 0 0,0 0 0,0 0 0,0 0 0,0 0 0,-1 0 0,1 0 0,0 0 0,0 0 0,0 0 0,-1 0 0,1 0 0,0 1 0,0-1 0,0 0 0,0 0 0,-1 0 0,1 0 0,0 0 0,0 0 0,0 1 0,0-1 0,0 0 0,0 0 0,-1 0 0,1 0 0,0 0 0,0 1 0,0-1 0,0 0 0,0 0 0,0 0 0,0 1 0,0-1 0,0 0 0,0 0 0,0 0 0,0 0 0,0 1 0,0-1 0,0 0 0,0 0 0,0 0 0,0 1 0,0-1 0,0 0 0,0 0 0,0 0 0,0 0 0,1 1 0,-1-1 0,0 0 0,0 0 0,0 0 0,0 0 0,1 1 0,15 2 0,26-6 0,-20-1 0,1-1 0,-1-1 0,0-1 0,0-1 0,-1-1 0,0-1 0,28-18 0,-47 27 0,-1 0 0,1 0 0,-1 0 0,0 0 0,0 0 0,0-1 0,1 1 0,-1 0 0,0-1 0,-1 1 0,1 0 0,0-1 0,0 1 0,0-1 0,-1 1 0,2-4 0,-2 4 0,-1 0 0,1 0 0,0 0 0,0 0 0,0 0 0,0 0 0,-1 0 0,1 0 0,-1 0 0,1 0 0,0 0 0,-1 0 0,0 0 0,1 0 0,-1 1 0,1-1 0,-1 0 0,0 0 0,0 1 0,-1-2 0,-4-2 0,0 0 0,-1 0 0,0 1 0,0 0 0,0 0 0,0 1 0,-8-2 0,-385-70 0,235 48 0,-884-102 0,1020 125 0,18 2 0,1-1 0,0 2 0,-1-1 0,1 1 0,-1 1 0,1 0 0,0 0 0,-1 1 0,1 1 0,-14 4 0,23-7 0,1 0 0,-1 1 0,0-1 0,1 1 0,-1-1 0,1 0 0,-1 1 0,0-1 0,1 1 0,-1-1 0,1 1 0,-1-1 0,1 1 0,-1 0 0,1-1 0,-1 1 0,1 0 0,0-1 0,0 1 0,-1 0 0,1-1 0,0 1 0,0 0 0,-1-1 0,1 1 0,0 0 0,0 0 0,0-1 0,0 3 0,15 16 0,32 8 0,-19-18 0,-1-1 0,2-1 0,-1-1 0,41 3 0,122-1 0,-130-6 0,-14-1 0,436-2 0,-476 1 0,-1-1 0,0 0 0,0 0 0,1 0 0,-1 0 0,0-1 0,0 0 0,9-5 0,-14 6 0,0 1 0,0-1 0,0 0 0,0 1 0,0-1 0,-1 0 0,1 0 0,0 0 0,0 0 0,-1 0 0,1 0 0,0 0 0,-1 0 0,1 0 0,-1 0 0,0 0 0,1 0 0,-1 0 0,0 0 0,1-2 0,-2 1 0,1 0 0,0-1 0,-1 1 0,1 0 0,-1 0 0,0 0 0,1 0 0,-1 0 0,0 0 0,0 0 0,-1 0 0,1 0 0,0 0 0,-3-2 0,-10-11 0,0 1 0,-1 1 0,-1 0 0,0 1 0,-1 1 0,0 0 0,-1 1 0,0 1 0,-33-11 0,-1 2 0,-1 2 0,-72-11 0,74 17 0,0 3 0,0 2 0,-69 1 0,112 5 0,0 1 0,-1 0 0,1 0 0,0 0 0,0 1 0,0 0 0,1 1 0,-11 5 0,17-8 0,0 0 0,-1-1 0,1 1 0,0 0 0,0 0 0,0 1 0,-1-1 0,1 0 0,0 0 0,0 0 0,1 1 0,-1-1 0,0 0 0,0 1 0,1-1 0,-1 1 0,1-1 0,-1 1 0,0 2 0,2-2 0,-1 0 0,1-1 0,-1 1 0,1 0 0,0-1 0,-1 1 0,1 0 0,0-1 0,0 1 0,1-1 0,-1 0 0,0 1 0,0-1 0,1 0 0,-1 1 0,0-1 0,1 0 0,-1 0 0,1 0 0,0-1 0,3 3 0,14 6 0,1 0 0,1-2 0,0 0 0,0-1 0,0-1 0,31 3 0,142 6 0,-147-12 0,-9 0 0,92 5 0,185-14 0,-294 2 0,-21 5 0,0 0 0,0 0 0,0 0 0,1 0 0,-1-1 0,0 1 0,0 0 0,0 0 0,0 0 0,0 0 0,0 0 0,0 0 0,1-1 0,-1 1 0,0 0 0,0 0 0,0 0 0,0 0 0,0-1 0,0 1 0,0 0 0,0 0 0,0 0 0,0 0 0,0-1 0,0 1 0,0 0 0,0 0 0,0 0 0,0 0 0,0-1 0,0 1 0,0 0 0,0 0 0,0 0 0,-1 0 0,1 0 0,0-1 0,0 1 0,0 0 0,0 0 0,0 0 0,0 0 0,0 0 0,-1 0 0,1 0 0,0-1 0,0 1 0,0 0 0,0 0 0,-33-14 0,-16-1 0,-1 3 0,0 2 0,-54-4 0,-155-1 0,248 15 0,-7-2 0,-1 1 0,1 1 0,-1 1 0,1 0 0,0 1 0,-1 2 0,1 0 0,-20 6 0,37-9 0,0-1 0,0 1 0,0-1 0,0 1 0,0-1 0,0 1 0,0-1 0,0 1 0,0 0 0,0 0 0,0-1 0,0 1 0,0 0 0,1 0 0,-1 0 0,0 0 0,0 0 0,1 0 0,-1 0 0,1 0 0,-1 0 0,1 0 0,0 1 0,-1-1 0,1 0 0,0 0 0,0 0 0,0 0 0,0 1 0,0-1 0,0 0 0,0 0 0,0 0 0,0 1 0,0-1 0,1 1 0,1 2 0,1 0 0,-1 0 0,0 0 0,1-1 0,0 0 0,0 1 0,0-1 0,0 0 0,5 3 0,21 14 0,0-2 0,1 0 0,0-2 0,1-2 0,1 0 0,43 11 0,209 44 0,-273-67 0,104 23 0,219 17 0,-462-46 0,-243 1 0,301 10 0,54 0 0,22 0 0,32 5 0,167 17 0,-11-1 0,-193-28 0,0 0 0,1 0 0,-1 0 0,0 0 0,1 0 0,-1 0 0,0 1 0,1-1 0,-1 1 0,0-1 0,0 1 0,0-1 0,1 1 0,-1 0 0,0 0 0,0-1 0,0 1 0,0 0 0,2 2 0,-4-2 0,0 0 0,0 0 0,0 0 0,-1 0 0,1-1 0,0 1 0,0 0 0,0-1 0,-1 1 0,1-1 0,0 1 0,0-1 0,-1 0 0,1 1 0,0-1 0,-1 0 0,-1 0 0,-70 10 0,-1-3 0,-126-5 0,113-3 0,-181-1 0,861-1 0,-362 6 0,-885-20 0,457 10 0,155 5 0,83 1 0,9-1 0,880-89 0,-803 76 0,-84 10 0,-26 4 0,0 0 0,0-1 0,0-1 0,0 0 0,-1-1 0,0-1 0,1-1 0,-2 0 0,19-11 0,-32 16 0,0-1 0,0 0 0,0 1 0,0-1 0,-1 0 0,1 0 0,-1 0 0,1-1 0,-1 1 0,0 0 0,0 0 0,0-1 0,0 1 0,0-1 0,0 1 0,-1-1 0,1 1 0,-1-1 0,0 1 0,0-1 0,0 0 0,0 1 0,0-3 0,-2-8 0,-1 0 0,0 0 0,-6-19 0,-3-11 0,8 4 0,1 0 0,5-54 0,-3-43 0,-4 117 0,-1 19 0,5 1 0,1 0 0,0 1 0,-1-1 0,1 0 0,0 1 0,0-1 0,0 1 0,0-1 0,0 0 0,0 1 0,0-1 0,0 0 0,0 1 0,1-1 0,-1 0 0,1 1 0,-1-1 0,1 0 0,-1 1 0,1-1 0,1 2 0,8 8 0,0 0 0,0 0 0,1-2 0,1 1 0,-1-1 0,1-1 0,1 0 0,21 9 0,8 9 0,-31-19 0,51 32 0,80 39 0,-120-68 0,0-1 0,1-1 0,0-1 0,1-1 0,-1-1 0,1-1 0,41 2 0,-38-6 0,0 0 0,0-2 0,52-10 0,-70 10 0,0-1 0,0 0 0,-1 0 0,1 0 0,-1-1 0,0-1 0,0 0 0,0 0 0,0 0 0,-1-1 0,0 0 0,0 0 0,-1-1 0,0 0 0,7-9 0,58-77 0,-62 82 0,1 0 0,1 1 0,-1 0 0,2 1 0,-1 0 0,15-7 0,-23 14 0,0 0 0,0 0 0,0 1 0,1-1 0,-1 1 0,0 0 0,1 0 0,-1 0 0,1 0 0,-1 1 0,1-1 0,0 1 0,-1 0 0,1 0 0,-1 0 0,1 1 0,-1-1 0,1 1 0,-1 0 0,1 0 0,-1 0 0,1 0 0,-1 1 0,0-1 0,0 1 0,0 0 0,0 0 0,0 0 0,0 0 0,0 1 0,-1-1 0,1 1 0,-1 0 0,0 0 0,1-1 0,-1 1 0,-1 1 0,1-1 0,0 0 0,-1 0 0,2 4 0,2 6 0,-1-1 0,0 1 0,-1 0 0,0 0 0,-1 0 0,-1 0 0,0 1 0,0-1 0,-1 0 0,-3 15 0,-1 3 0,-6 24 0,4 1 0,1 0 0,4 61 0,1-113 0,0-1 0,0 1 0,1-1 0,-1 1 0,1-1 0,0 1 0,0-1 0,0 0 0,1 1 0,-1-1 0,1 0 0,-1 0 0,1 0 0,0 0 0,0 0 0,1-1 0,-1 1 0,1-1 0,-1 1 0,1-1 0,0 0 0,5 4 0,0-3 0,0 0 0,0-1 0,0 0 0,0 0 0,1-1 0,-1 0 0,1 0 0,13-1 0,2 0 0,-1 0 0,1-1 0,0-2 0,-1-1 0,32-8 0,-48 10 0,-1 0 0,0 0 0,-1-1 0,1 0 0,0 0 0,-1 0 0,1-1 0,-1 0 0,0 0 0,-1 0 0,1 0 0,-1-1 0,1 0 0,-1 0 0,-1 0 0,1 0 0,-1-1 0,0 1 0,0-1 0,0 0 0,-1 0 0,0 0 0,0 0 0,1-13 0,0-8 0,-2 0 0,-1-32 0,-2 44 0,1 1 0,1 0 0,0-1 0,1 1 0,0-1 0,2 1 0,-1 0 0,2 0 0,0 0 0,0 0 0,2 1 0,6-15 0,-7 21 0,-1 0 0,1 0 0,0 1 0,1-1 0,0 1 0,0 1 0,0-1 0,1 1 0,0 0 0,0 0 0,0 1 0,0 0 0,15-6 0,-16 8 0,1 0 0,-1 1 0,0 0 0,0 0 0,1 1 0,-1-1 0,0 2 0,1-1 0,-1 0 0,0 1 0,1 1 0,-1-1 0,0 1 0,0 0 0,0 0 0,0 0 0,0 1 0,-1 0 0,7 4 0,-6-2 0,1 0 0,-1-1 0,-1 2 0,1-1 0,-1 1 0,0 0 0,0 0 0,0 0 0,-1 1 0,0 0 0,0-1 0,-1 1 0,0 1 0,0-1 0,-1 0 0,3 11 0,-1 10 0,-1-1 0,0 0 0,-3 38 0,1 8 0,0-65 0,1 0 0,0 0 0,1 0 0,0-1 0,5 11 0,-4-11 0,-1 0 0,0 1 0,0 0 0,-1-1 0,0 1 0,2 13 0,-4-18 0,0-1 0,-1 0 0,1 0 0,0 0 0,-1 0 0,1 0 0,-1 0 0,0 0 0,0 0 0,0 0 0,0 0 0,0 0 0,0-1 0,0 1 0,-1 0 0,1-1 0,-1 1 0,1-1 0,-1 1 0,1-1 0,-1 0 0,0 1 0,0-1 0,0 0 0,1 0 0,-1 0 0,0-1 0,0 1 0,-1 0 0,-1 0 0,-18 3 0,0 0 0,-1-1 0,1-1 0,-1-1 0,0-1 0,-35-4 0,-8 0 0,-459 3-1365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08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965 207 24575,'643'31'0,"-14"37"0,-407-35 0,-205-28 0,-22-2 0,-30-2 0,-487-8 0,-295-1 0,778 3 0,55 1 0,0 0 0,0 0 0,0 2 0,29-1 0,-8 0 0,963-25 0,-983 28 0,26 0 0,-41 0 0,-26 0 0,-525-23 0,-9-34 0,158 15 0,184 21 0,-243 9 0,413 17 0,33 2 0,16-1 0,33 4 0,154 12 0,192-3 0,-279-16 0,304 3 0,133 5 0,-506-9 0,0 1 0,49 11 0,-64-5 0,-40-2 0,-68 0 0,-125-4 0,116-4 0,-566-1 0,2226 2 0,-2413-25 0,159 1 0,563 22 0,895 2 0,-349 2 0,-343-6 0,-501-32 0,273 27 0,-3 1 0,-106-11 0,388 15 0,1354 7 0,-1961-31 0,190 6 0,-319 3 0,78 5 0,475 9 0,57 3 0,6 1 0,30-2 0,907-7 0,-607 12 0,-266-3 0,187 7 0,-223-1 0,-33-5 0,0 0 0,0 0 0,0 0 0,0 0 0,1 0 0,-1 0 0,0 0 0,0 0 0,0 0 0,0 0 0,1 0 0,-1 0 0,0 0 0,0 0 0,0 0 0,0 0 0,1 0 0,-1 0 0,0 0 0,0 0 0,0 0 0,0 1 0,0-1 0,1 0 0,-1 0 0,0 0 0,0 0 0,0 0 0,0 0 0,0 0 0,0 1 0,0-1 0,1 0 0,-1 0 0,0 0 0,0 0 0,0 0 0,0 1 0,0-1 0,0 0 0,0 0 0,0 0 0,0 0 0,0 1 0,0-1 0,0 0 0,0 0 0,0 0 0,0 0 0,0 1 0,0-1 0,0 0 0,0 0 0,0 0 0,0 0 0,0 1 0,-1-1 0,-43 10 0,-665 18 0,543-28 0,-432 0 0,567-1 0,64 1 0,253-2 0,592 4 0,-817 2 0,-50 1 0,-14 2 0,-21 8 0,10-6 0,24-6 0,1 0 0,-1-2 0,1 1 0,-1-1 0,1-1 0,-1 1 0,13-3 0,21 1 0,465 2 0,-1239-2 0,439 1 0,233 2 0,53-1 0,7 0 0,29 5 0,527 33 0,-373-31 0,132 9 0,-269-14 0,-48-3 0,0 0 0,-1 0 0,1 0 0,0 1 0,0-1 0,0 0 0,0 0 0,1 0 0,-1 0 0,0 0 0,0 0 0,0 0 0,0 0 0,0 0 0,0 0 0,0 0 0,0 0 0,0 0 0,0 0 0,0 1 0,0-1 0,0 0 0,-26 1 0,-72 1 0,-229 8 0,223-3 0,-116 24 0,190-21 0,31-9 0,0-1 0,0 1 0,1 0 0,-1 0 0,0 0 0,1-1 0,-1 1 0,0-1 0,1 1 0,-1-1 0,1 0 0,-1 1 0,1-1 0,-1 0 0,1 0 0,-1 0 0,1 0 0,-1 0 0,3-1 0,515 11 0,-384-12 0,-96 2 0,-67-1 0,-548 0 0,1486-62 0,-875 56 0,-24 2 0,-98 0 0,-101 6 0,70 1 0,-448-1 0,551-1 0,2 0 0,0 0 0,0 0 0,0-2 0,0 1 0,0-2 0,-17-5 0,30 8 0,-1 0 0,1 0 0,0 0 0,-1 0 0,1 0 0,0 0 0,0-1 0,-1 1 0,1 0 0,0 0 0,-1 0 0,1-1 0,0 1 0,0 0 0,0 0 0,-1-1 0,1 1 0,0 0 0,0 0 0,0-1 0,-1 1 0,1 0 0,0-1 0,0 1 0,0 0 0,0 0 0,0-1 0,0 1 0,0 0 0,0-1 0,0 1 0,0 0 0,0-1 0,0 1 0,0 0 0,0-1 0,0 1 0,0 0 0,0-1 0,0 1 0,1 0 0,-1-1 0,0 1 0,0 0 0,0 0 0,0-1 0,1 1 0,-1 0 0,0 0 0,0-1 0,1 1 0,-1 0 0,0 0 0,0 0 0,1-1 0,-1 1 0,0 0 0,1 0 0,-1 0 0,0 0 0,0 0 0,1 0 0,-1-1 0,0 1 0,1 0 0,-1 0 0,27-10 0,50-7 0,1 3 0,96-3 0,97-17 0,-230 21 0,-41 13 0,0 0 0,1 0 0,-1 0 0,0 0 0,1 0 0,-1 0 0,0-1 0,1 1 0,-1 0 0,0 0 0,0 0 0,1-1 0,-1 1 0,0 0 0,0 0 0,1-1 0,-1 1 0,0 0 0,0-1 0,0 1 0,1 0 0,-1-1 0,0 1 0,0 0 0,0-1 0,0 1 0,0 0 0,0-1 0,0 1 0,0 0 0,0-1 0,0 1 0,0-1 0,0 1 0,0 0 0,0-1 0,0 1 0,0 0 0,0-1 0,0 1 0,-1-1 0,-15-10 0,-25-4 0,-28 2 0,0 3 0,-1 3 0,-101 3 0,143 4 0,926 3 0,-803 1 0,-57 1 0,-38-5 0,0 0 0,0 0 0,0 0 0,0 0 0,0 0 0,-1 0 0,1 0 0,0 0 0,0 0 0,0 0 0,0 1 0,0-1 0,0 0 0,0 0 0,0 0 0,-1 0 0,1 0 0,0 0 0,0 0 0,0 0 0,0 0 0,0 0 0,0 0 0,0 0 0,0 0 0,0 0 0,0 0 0,0 1 0,-1-1 0,1 0 0,0 0 0,0 0 0,0 0 0,0 0 0,0 0 0,0 0 0,0 0 0,0 1 0,0-1 0,0 0 0,0 0 0,0 0 0,0 0 0,0 0 0,0 0 0,0 0 0,0 1 0,0-1 0,0 0 0,0 0 0,0 0 0,0 0 0,0 0 0,1 0 0,-1 0 0,0 0 0,0 0 0,0 1 0,0-1 0,0 0 0,0 0 0,0 0 0,0 0 0,0 0 0,0 0 0,0 0 0,1 0 0,-1 0 0,-26 7 0,-537 72 0,395-61 0,-364 36 0,482-47 0,50-7 0,0 0 0,0 0 0,1 0 0,-1 0 0,0 0 0,0 0 0,0 0 0,0 0 0,0 0 0,0 0 0,0 0 0,0 0 0,0 1 0,0-1 0,0 0 0,0 0 0,0 0 0,0 0 0,0 0 0,0 0 0,0 0 0,0 0 0,0 0 0,0 0 0,0 0 0,0 1 0,0-1 0,0 0 0,0 0 0,0 0 0,0 0 0,0 0 0,31 2 0,606-4 0,-37-1 0,-1254 2 0,383 2 0,320-2 0,-1-1 0,48-10 0,-235 16-1365,49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13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21 190 24575,'1'7'0,"0"0"0,0 0 0,1 0 0,0 0 0,0 0 0,1 0 0,0 0 0,6 10 0,7 17 0,1 10 0,88 256 0,-84-228 0,-2 1 0,9 90 0,-31-320 0,-5-115 0,4 238 0,2 11 0,-1-1 0,0 0 0,-2 1 0,-1-1 0,-17-44 0,23 69 0,0-1 0,0 0 0,-1 0 0,1 1 0,0-1 0,0 0 0,0 0 0,0 0 0,0 1 0,-1-1 0,1 0 0,0 0 0,0 0 0,0 0 0,0 1 0,-1-1 0,1 0 0,0 0 0,0 0 0,-1 0 0,1 0 0,0 0 0,0 0 0,-1 0 0,1 0 0,0 1 0,0-1 0,-1 0 0,1 0 0,0 0 0,0 0 0,-1-1 0,1 1 0,0 0 0,0 0 0,-1 0 0,1 0 0,0 0 0,0 0 0,0 0 0,-1 0 0,1 0 0,0-1 0,0 1 0,0 0 0,-1 0 0,1 0 0,0 0 0,0-1 0,0 1 0,0 0 0,-1 0 0,1 0 0,0-1 0,0 1 0,0 0 0,0 0 0,0-1 0,0 1 0,0 0 0,0 0 0,0-1 0,0 1 0,0 0 0,0 0 0,0-1 0,0 1 0,0-1 0,-5 26 0,-6 293 0,1-1 0,6-301 0,1-32 0,1-39 0,1-398 0,2 832 0,-20-908 0,12 379 0,2 92 0,-1 40 0,2 41 0,-9 254 0,-4 37 0,14-288 0,0 7 0,-2-1 0,-1 1 0,-1-1 0,-21 54 0,22-122 0,7-381 0,0 37 0,0 1196 0,4-755 0,-5-61 0,0-1 0,0 1 0,0 0 0,0-1 0,1 1 0,-1 0 0,0 0 0,0-1 0,0 1 0,0 0 0,0 0 0,1-1 0,-1 1 0,0 0 0,0 0 0,1 0 0,-1-1 0,0 1 0,0 0 0,1 0 0,-1 0 0,0 0 0,0-1 0,1 1 0,-1 0 0,0 0 0,1 0 0,-1 0 0,0 0 0,0 0 0,1 0 0,-1 0 0,0 0 0,1 0 0,-1 0 0,0 0 0,1 0 0,-1 0 0,0 0 0,1 0 0,-1 0 0,0 1 0,0-1 0,1 0 0,-1 0 0,0 0 0,0 0 0,1 1 0,-1-1 0,0 0 0,0 0 0,0 1 0,1-1 0,-1 0 0,0 0 0,0 1 0,0-1 0,0 0 0,1 0 0,-1 1 0,0-1 0,0 0 0,0 1 0,0-1 0,0 0 0,0 0 0,0 1 0,0 0 0,7-15 0,-1 0 0,0 0 0,-1 0 0,0-1 0,3-20 0,2-5 0,10-32 0,132-421 0,-145 474 0,-6 12 0,1 0 0,1 1 0,-1-1 0,1 0 0,0 1 0,1 0 0,0 0 0,0 0 0,0 0 0,0 0 0,8-6 0,-12 12 0,1 0 0,-1-1 0,1 1 0,0 0 0,-1 0 0,1 0 0,0-1 0,0 1 0,-1 0 0,1 0 0,0 0 0,-1 0 0,1 0 0,0 0 0,0 0 0,-1 0 0,1 1 0,0-1 0,-1 0 0,1 0 0,0 1 0,-1-1 0,1 0 0,-1 1 0,1-1 0,0 0 0,-1 1 0,1-1 0,-1 1 0,1-1 0,-1 1 0,1-1 0,-1 1 0,1-1 0,-1 1 0,0 0 0,1 0 0,6 13 0,-1 0 0,-1 0 0,0 0 0,-1 1 0,0-1 0,-2 1 0,1 0 0,-1 19 0,1-15 0,17 235 0,-12 279 0,-10-514 0,-1-42 0,1 9 0,-33-212 0,-73-250 0,103 455 0,-2 1 0,1-1 0,-19-34 0,25 54 0,0 0 0,-1 0 0,1 0 0,-1 0 0,1 1 0,-1-1 0,1 0 0,-1 0 0,0 0 0,1 1 0,-1-1 0,0 0 0,0 1 0,0-1 0,1 1 0,-1-1 0,0 1 0,0-1 0,0 1 0,-2-1 0,3 1 0,-1 0 0,0 1 0,1-1 0,-1 0 0,0 1 0,1-1 0,-1 0 0,1 1 0,-1-1 0,1 1 0,-1-1 0,1 1 0,-1-1 0,1 1 0,0-1 0,-1 1 0,1-1 0,0 1 0,-1 0 0,1-1 0,0 1 0,-1 1 0,-8 45 0,3 403 0,9-354 0,-3-266 0,44-324 0,-32 439 0,-5 45 0,0 13 0,0 10 0,-2 0 0,0 0 0,0 0 0,-1 0 0,-1 1 0,0-1 0,-1 1 0,1 15 0,1-1 0,37 559 0,-36-448 0,-9-615 0,4 222 0,0 552 0,-2-277 0,-2-24 0,-8-37 0,7 21 0,-54-231 0,-8-29 0,51 246 0,16 33 0,0-1 0,0 1 0,-1-1 0,1 1 0,-1-1 0,1 1 0,0-1 0,-1 1 0,1 0 0,-1-1 0,1 1 0,-1 0 0,1-1 0,-1 1 0,1 0 0,-1 0 0,0 0 0,1-1 0,-1 1 0,1 0 0,-1 0 0,1 0 0,-1 0 0,0 0 0,1 0 0,-1 0 0,1 0 0,-2 1 0,0 1 0,-1 0 0,1 1 0,0-1 0,-1 1 0,1 0 0,0 0 0,1 0 0,-1 0 0,0 0 0,1 0 0,0 0 0,0 1 0,0-1 0,-1 7 0,-23 94 0,6 1 0,-11 179 0,-6 43 0,29-298 0,5-45 0,5-47 0,2 1 0,-4 29 0,2 0 0,1 0 0,2 1 0,13-47 0,-12 67 0,-1 14 0,1 21 0,1 38 0,2 86 0,-8-85 0,12 72 0,-6-108 0,-8-26 0,0 0 0,0 0 0,0 0 0,0 0 0,1 1 0,-1-1 0,0 0 0,0 0 0,0 0 0,1 0 0,-1 0 0,0 0 0,0 0 0,0 0 0,1 0 0,-1 0 0,0 0 0,0 0 0,0-1 0,0 1 0,1 0 0,-1 0 0,0 0 0,0 0 0,0 0 0,0 0 0,1 0 0,-1 0 0,0-1 0,0 1 0,0 0 0,0 0 0,0 0 0,1 0 0,-1 0 0,0-1 0,0 1 0,0 0 0,0 0 0,0 0 0,0 0 0,0-1 0,0 1 0,0 0 0,0 0 0,0 0 0,0-1 0,0 1 0,0 0 0,0 0 0,0 0 0,0-1 0,8-45 0,-1-224 0,-10 300 29,0 0-1,-12 46 1,8-46-319,1 1-1,1-1 1,2 1 0,0 35 0,6-42-6536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17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0 123 24575,'14'295'0,"-10"-265"0,-2-3 0,2-1 0,1 1 0,15 46 0,27 55 0,-36-112 0,-3-18 0,1-31 0,-2-74 0,-9-141 0,1-36 0,3 277 0,1 8 0,5 18 0,7 30 0,-2-3 0,48 208 0,-50-197 0,-3 0 0,1 92 0,-10-84 0,0-44 0,0-44 0,-1-578 0,4 566 0,1 44 0,3 60 0,11 790 0,-17-843 0,0 0 0,0 0 0,-1-1 0,-3 19 0,0-30 0,-1-11 0,-3-20 0,-12-70 0,5-1 0,-3-112 0,11-196 0,7 376 0,0-1 0,1 55 0,-2 129 0,5 134 0,2-261 0,2-18 0,-7-9 0,1-1 0,-1 1 0,0-1 0,1 1 0,-1-1 0,0 0 0,0 1 0,0-1 0,0 0 0,0 0 0,-1 0 0,1 0 0,0 1 0,-1-1 0,0 0 0,1 0 0,-1 0 0,0-3 0,32-279 0,-27 203 0,4 0 0,37-158 0,-45 237 0,-1-1 0,1 1 0,-1 0 0,1 0 0,0 0 0,0 0 0,0 0 0,0 0 0,0 1 0,0-1 0,1 0 0,-1 0 0,0 1 0,4-4 0,-4 5 0,-1 0 0,1 0 0,-1 0 0,1 0 0,0 0 0,-1 0 0,1 1 0,-1-1 0,1 0 0,0 0 0,-1 0 0,1 0 0,-1 1 0,1-1 0,-1 0 0,1 1 0,-1-1 0,1 0 0,-1 1 0,1-1 0,-1 0 0,1 1 0,-1-1 0,0 1 0,1-1 0,-1 1 0,0-1 0,1 1 0,-1-1 0,0 1 0,1 1 0,3 7 0,0 1 0,-1 0 0,0 0 0,3 16 0,10 90 0,-6 0 0,-5 166 0,-8-379 0,-23-149 0,26 245 0,0 0 0,0-1 0,0 1 0,-1 0 0,1-1 0,0 1 0,-1 0 0,1 0 0,-1-1 0,0 1 0,1 0 0,-1 0 0,0 0 0,1 0 0,-1 0 0,0 0 0,-1-1 0,1 2 0,1 0 0,-1 0 0,1 0 0,-1 1 0,1-1 0,-1 0 0,1 0 0,-1 0 0,1 1 0,-1-1 0,1 0 0,-1 0 0,1 1 0,0-1 0,-1 0 0,1 1 0,0-1 0,-1 1 0,1-1 0,0 0 0,-1 1 0,1-1 0,0 1 0,0-1 0,-1 1 0,1-1 0,0 1 0,-19 52 0,18-50 0,-17 73 0,3 0 0,-9 136 0,17 157 0,7-343 0,0 4 0,0-27 0,1-7 0,0-50 0,-16-559 0,6 369 0,8 220 0,1 52 0,1 860 0,-17-1197 0,8 189 0,7 105 0,1 9 0,0 9 0,4 23 0,60 309 0,-60-323 0,-2-16 0,-1-24 0,-3-19 0,-1 0 0,-3 0 0,-1 1 0,-3 0 0,-2 0 0,-1 1 0,-21-45 0,33 88 0,1 1 0,0 0 0,-1 0 0,1-1 0,-1 1 0,0 0 0,1 0 0,-1 0 0,0 0 0,0 0 0,0 0 0,0 0 0,1 0 0,-1 0 0,0 1 0,-1-1 0,1 0 0,0 1 0,0-1 0,-2 0 0,2 1 0,1 1 0,-1-1 0,0 1 0,0 0 0,0-1 0,0 1 0,1 0 0,-1 0 0,0-1 0,1 1 0,-1 0 0,0 0 0,1 0 0,-1 0 0,1 0 0,0 0 0,-1 0 0,1 0 0,0 0 0,-1 0 0,1 0 0,0 0 0,0 2 0,-8 49 0,1 2 0,4-1 0,1 1 0,7 54 0,-3-36 0,-1-43 0,-3-61 0,-17-241 0,20 594 0,2-379 0,-1-3 0,19-110 0,-21 169 0,0 0 0,1 0 0,-1 0 0,1 0 0,-1 0 0,1 0 0,0 0 0,0 0 0,-1 1 0,1-1 0,1 0 0,-1 1 0,0-1 0,0 0 0,0 1 0,4-3 0,-4 4 0,-1 0 0,1 0 0,0 0 0,0 0 0,0 0 0,-1 0 0,1 0 0,0 0 0,0 0 0,0 0 0,-1 0 0,1 0 0,0 1 0,0-1 0,-1 0 0,1 1 0,0-1 0,0 1 0,-1-1 0,1 1 0,-1-1 0,1 1 0,0-1 0,-1 1 0,1-1 0,-1 1 0,1 1 0,5 6 0,-1 0 0,0 0 0,0 1 0,-1 0 0,5 14 0,7 34 0,-2 0 0,7 79 0,-19-123 0,35-247 0,-31 218 0,-1 26 0,-2 28 0,-2 135 0,-2-517 0,1 615 0,1-523 0,9 348-1365,-5-47-5461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24.2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976 248 24575,'96'11'0,"952"6"0,-826-18 0,-179 0 0,-43 1 0,0 0 0,0 0 0,0 0 0,0-1 0,-1 1 0,1 0 0,0 0 0,0 0 0,0 0 0,0 0 0,0 0 0,0 0 0,0 0 0,0-1 0,0 1 0,0 0 0,0 0 0,0 0 0,0 0 0,0 0 0,0 0 0,1 0 0,-1 0 0,0-1 0,0 1 0,0 0 0,0 0 0,-68-7 0,-629-8 0,469 13 0,946 3 0,-1009-3 0,-379 10 0,588 3 0,80-11 0,0 0 0,1 1 0,-1-1 0,1 0 0,-1 1 0,1 0 0,0-1 0,-1 1 0,1 0 0,0 0 0,-1-1 0,1 1 0,0 0 0,0 1 0,-1 0 0,1-2 0,1 1 0,0-1 0,0 1 0,0-1 0,0 1 0,0-1 0,0 1 0,0-1 0,0 1 0,0-1 0,1 1 0,-1-1 0,0 1 0,0-1 0,0 0 0,0 1 0,1-1 0,-1 1 0,0-1 0,0 1 0,1-1 0,-1 0 0,0 1 0,1-1 0,-1 0 0,1 1 0,-1-1 0,0 0 0,1 1 0,0-1 0,7 5 0,0-1 0,1 0 0,-1 0 0,13 3 0,67 19 0,1-4 0,133 15 0,194 1 0,-413-38 0,533 23 0,-488-24 0,-60-4 0,-85-6 0,-951-33 0,1722 18 0,-338 9 0,-237 12 0,-68 3 0,-71 1 0,-1425 7 0,1455-6 0,-355 16 0,267-1 0,96-15 0,1 1 0,-1-1 0,0 0 0,1 1 0,-1-1 0,1 1 0,-1 0 0,1 0 0,-1-1 0,1 1 0,0 0 0,-1 0 0,-1 3 0,3-4 0,0 0 0,0 1 0,0-1 0,0 1 0,0-1 0,0 0 0,0 1 0,0-1 0,0 1 0,0-1 0,1 0 0,-1 1 0,0-1 0,0 0 0,0 1 0,1-1 0,-1 0 0,0 1 0,0-1 0,1 0 0,-1 1 0,0-1 0,1 0 0,-1 0 0,0 0 0,1 1 0,-1-1 0,0 0 0,1 0 0,-1 0 0,1 0 0,-1 1 0,1-1 0,56 14 0,108 3 0,223-5 0,-241-10 0,1280 1-1467,-1373-4 1467,-90 1 0,-234-3 51,-641 6 1365,882-2-1416,29-1 0,0 1 0,0-1 0,0 0 0,0 0 0,0 0 0,0 0 0,0 0 0,0 0 0,0 0 0,0 0 0,0 0 0,-1 1 0,1-1 0,0 0 0,0 0 0,0 0 0,0 0 0,0 0 0,0 0 0,0 0 0,0 0 0,0 0 0,0 0 0,0 0 0,0 0 0,0 1 0,0-1 0,0 0 0,0 0 0,-1 0 0,1 0 0,0 0 0,0 0 0,0 0 0,0 0 0,0 0 0,0 0 0,0 0 0,0 0 0,47 5 0,773 10-17,-575-15-109,762 2-590,-2107-4 1432,1023-2-573,70 1-143,15-4 0,36-10 0,11-7 0,-54 24 0,0 0 0,-1-1 0,1 1 0,-1-1 0,1 0 0,-1 1 0,1-1 0,-1 1 0,1-1 0,-1 0 0,1 1 0,-1-1 0,0 0 0,0 0 0,1 1 0,-1-1 0,0 0 0,0 0 0,0 1 0,0-1 0,0 0 0,0 0 0,0 0 0,0 1 0,0-1 0,0 0 0,0 0 0,0 1 0,-1-1 0,1 0 0,0 0 0,0 1 0,-1-1 0,1 0 0,-1 1 0,1-1 0,-1 0 0,1 1 0,-1-1 0,1 1 0,-1-1 0,1 1 0,-2-1 0,-36-21 0,-26-3 0,-1 4 0,-1 2 0,-110-16 0,-209-5 0,342 37 0,13 0 0,0 1 0,0 2 0,-43 4 0,73-4 0,0 0 0,0 0 0,0 0 0,0 0 0,0 0 0,0 0 0,0 1 0,0-1 0,0 0 0,0 0 0,0 0 0,0 0 0,0 0 0,0 0 0,0 0 0,0 0 0,0 0 0,0 1 0,0-1 0,0 0 0,0 0 0,0 0 0,0 0 0,0 0 0,0 0 0,0 0 0,0 0 0,0 0 0,0 0 0,0 1 0,0-1 0,0 0 0,0 0 0,-1 0 0,1 0 0,0 0 0,0 0 0,0 0 0,0 0 0,0 0 0,0 0 0,0 0 0,0 0 0,0 0 0,0 0 0,0 0 0,-1 0 0,1 0 0,0 0 0,22 5 0,594 27 0,-464-30 0,394 4 0,-1919-8 0,2100 13 0,-603-8 0,-118-3 0,0 0 0,0-1 0,-1 1 0,1-1 0,0 0 0,7-3 0,-13 4 0,0 0 0,0 0 0,1 0 0,-1 0 0,0 0 0,0 0 0,0 0 0,0 0 0,1-1 0,-1 1 0,0 0 0,0 0 0,0 0 0,0 0 0,0 0 0,0 0 0,0-1 0,0 1 0,1 0 0,-1 0 0,0 0 0,0 0 0,0-1 0,0 1 0,0 0 0,0 0 0,0 0 0,0 0 0,0-1 0,0 1 0,0 0 0,0 0 0,0 0 0,0-1 0,0 1 0,0 0 0,0 0 0,0 0 0,0 0 0,-1-1 0,1 1 0,0 0 0,0 0 0,0 0 0,0 0 0,0 0 0,0-1 0,0 1 0,-1 0 0,1 0 0,0 0 0,0 0 0,0 0 0,0 0 0,-25-11 0,-22-2 0,0 2 0,-79-7 0,-104 3 0,201 14 0,-53 0 0,62 6 0,26 3 0,39 9 0,52 5 0,0-3 0,184 10 0,-11-2 0,-257-25 0,-1 0 0,1 1 0,20 7 0,-28-8 0,-1 0 0,1 1 0,-1-1 0,0 1 0,0 0 0,0 1 0,0-1 0,0 1 0,-1-1 0,1 1 0,3 6 0,-5-8 0,0 1 0,1 0 0,0-1 0,-1 1 0,1-1 0,0 0 0,0 0 0,0 0 0,1-1 0,-1 1 0,0-1 0,1 1 0,-1-1 0,1 0 0,-1 0 0,1-1 0,4 1 0,11 3 0,-48-10 0,0 1 0,0 1 0,-1 1 0,-42 2 0,12-1 0,17-1 0,59 1 0,79 2 0,-83 0 0,34 1 0,-28 0 0,0 0 0,0-1 0,-1-1 0,1 0 0,0-2 0,0 0 0,33-11 0,-50 14 0,0 0 0,0-1 0,0 1 0,0 0 0,0-1 0,0 1 0,0-1 0,-1 0 0,1 1 0,0-1 0,0 0 0,0 1 0,0-1 0,-1 0 0,1 0 0,0 0 0,-1 0 0,1 0 0,-1 0 0,1 0 0,0-1 0,-2 1 0,1 0 0,0 0 0,-1 0 0,1 0 0,0 0 0,-1 0 0,0 0 0,1 0 0,-1 0 0,1 0 0,-1 1 0,0-1 0,0 0 0,1 0 0,-1 1 0,0-1 0,0 0 0,0 1 0,0-1 0,0 1 0,0 0 0,0-1 0,-1 0 0,-32-12 0,-1 0 0,0 3 0,-65-12 0,36 8 0,-907-134 0,959 147 0,-29-4 0,74 6 0,1346 23-850,-689-20 550,-879-5 300,-726 35-30,452-10 251,98-9 738,337-13-959,36 0 0,49-2 0,-57 0 0,701-2 0,-672 2 0,-65 0 0,-167-3 0,-299 7 0,442 4 0,44-1 0,17 0 0,31 5 0,57 4 0,1-4 0,146 0 0,-119-8 0,-842-72 32,70 4-605,644 63 562,-642-19-87,620 20 98,-50 4 0,78-4 0,1 1 0,-1-1 0,0 1 0,1 0 0,-1 1 0,0-1 0,1 1 0,0 0 0,-1 0 0,1 0 0,-7 6 0,10-7 0,1 0 0,-1-1 0,1 1 0,-1 0 0,1 0 0,-1 0 0,1 0 0,0 0 0,0 0 0,-1-1 0,1 1 0,0 0 0,0 0 0,0 0 0,0 0 0,0 0 0,0 0 0,0 0 0,0 0 0,1 0 0,-1 0 0,0 0 0,0 0 0,1-1 0,-1 1 0,1 0 0,-1 0 0,1 0 0,-1-1 0,1 1 0,-1 0 0,1 0 0,0-1 0,-1 1 0,1 0 0,0-1 0,1 1 0,6 7 0,1-1 0,-1-1 0,1 0 0,1 0 0,-1-1 0,18 7 0,71 24 0,-96-36 0,149 43 82,1-7-1,2-6 0,243 14 0,470-32 244,-805-14-325,-54-1 0,-17-1 0,-38-9 0,-69-8 0,97 18 0,-609-62 0,321 39 0,271 23 0,19 2 0,0 0 0,-1-1 0,1-1 0,0-1 0,-27-9 0,43 13 0,1 0 0,-1 0 0,1-1 0,-1 1 0,0 0 0,1 0 0,-1-1 0,1 1 0,-1 0 0,0-1 0,1 1 0,-1-1 0,1 1 0,-1-1 0,1 1 0,0-1 0,-1 1 0,1-1 0,-1 1 0,1-1 0,0 1 0,0-1 0,-1 0 0,1 1 0,0-1 0,0 0 0,0 1 0,0-1 0,-1 1 0,1-1 0,0 0 0,0 1 0,0-1 0,0 0 0,1 1 0,-1-1 0,0 0 0,0 1 0,0-1 0,0 0 0,1 1 0,-1-1 0,1 0 0,20-21 0,-20 22 0,43-30 0,2 1 0,1 3 0,70-29 0,12-6 0,-125 59 0,17-10 0,1 2 0,37-14 0,-64 27 0,0-1 0,0 1 0,1 0 0,0 1 0,-1-1 0,1 1 0,0 0 0,0 0 0,-5 8 0,-31 49 0,34-49-227,2 0-1,-1 0 1,2 0-1,-1 1 1,-1 17-1,3-5-6598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31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1 335 24575,'119'1'0,"295"-9"0,-325 2 0,0-5 0,140-34 0,68-52 0,66-15 0,-345 109 0,-40 11 0,-178 35 0,-249 23 0,266-44 0,-242 37 0,385-53 0,-46 15 0,83-20 0,0 0 0,-1 0 0,1 0 0,0 1 0,0-1 0,0 1 0,0 0 0,-5 4 0,8-6 0,0 0 0,0 1 0,-1-1 0,1 0 0,0 1 0,0-1 0,-1 1 0,1-1 0,0 0 0,0 1 0,0-1 0,0 0 0,0 1 0,0-1 0,0 1 0,0-1 0,-1 1 0,1-1 0,1 0 0,-1 1 0,0-1 0,0 1 0,0-1 0,0 0 0,0 1 0,0-1 0,0 1 0,0-1 0,1 0 0,-1 1 0,0-1 0,0 0 0,1 1 0,-1-1 0,0 0 0,0 1 0,1-1 0,0 1 0,4 2 0,1 0 0,0 0 0,0 0 0,1 0 0,-1-1 0,0 0 0,11 1 0,94 16 0,2-4 0,177-2 0,-197-10 0,636 5 0,-1987-13 0,958 6 0,486-1 0,-46 0 89,1107-10-1305,-1081 4 1216,-121 1 0,-45 5 0,0 0 0,0 0 0,0 0 0,1 0 0,-1 1 0,0-1 0,0 0 0,0 0 0,1 0 0,-1 0 0,0 0 0,0 0 0,1 0 0,-1 0 0,0 0 0,0 0 0,0 0 0,1 0 0,-1 0 0,0 0 0,0 0 0,1 0 0,-1 0 0,0-1 0,0 1 0,0 0 0,1 0 0,-1 0 0,0 0 0,0 0 0,0 0 0,1-1 0,-1 1 0,0 0 0,0 0 0,0 0 0,0-1 0,0 1 0,0 0 0,1 0 0,-1 0 0,0-1 0,0 1 0,0 0 0,0 0 0,0 0 0,0-1 0,0 1 0,0 0 0,0 0 0,0-1 0,0 1 0,0 0 0,0-1 0,-63-10 0,-439-22-63,14 25 615,403 7-102,95 1-423,94 2 27,0-5 0,123-18-1,-199 12-53,-31 5 0,-14 0 0,-67-3 0,-157 5 0,23 2 0,598 3 0,-198-5 0,-96 2 0,415 16 0,-493-14 0,-19 1 0,-34 0 0,-574 0 0,163-2 0,349 2 0,72 2 0,78-1 0,965 8 0,-653-14 0,-101 2 0,-1628-1 0,2249 1 0,-1669-38 0,744 32 0,96 2 0,588 2 0,-47 2 0,-565-2 0,-25 0 0,-41-4 0,29 5 0,-668-66 0,-7 42 0,885 27 0,959 0 0,-2519 60 0,1258-47 0,67-5 0,43-6 0,20 1 0,319 1 0,-110-7 0,-556-1 0,201 3 0,192 0 0,85-3 0,-222-7 0,-415-8 0,833 18 0,188-2 0,-470-4 0,-62 0 0,-18-3 0,-19 0 0,0 1 0,0 2 0,-52-3 0,54 6 0,-690-24 0,570 24 0,1239 5 0,-2040-4 0,1048 2 0,392-16 0,-413 3 0,-55 3 0,-22 8 0,0 1 0,0 0 0,0 0 0,0 0 0,0-1 0,0 1 0,0 0 0,0 0 0,0-1 0,0 1 0,0 0 0,0 0 0,0-1 0,0 1 0,0 0 0,0 0 0,0-1 0,0 1 0,0 0 0,0 0 0,0-1 0,0 1 0,0 0 0,0 0 0,-1-1 0,1 1 0,0 0 0,0 0 0,0 0 0,0-1 0,-1 1 0,1 0 0,0 0 0,0 0 0,0 0 0,-1 0 0,1-1 0,0 1 0,0 0 0,-1 0 0,1 0 0,-43-14 0,-34 0 0,-121-7 0,-89 11 0,156 8 0,104 0 0,61 2 0,-24 0 0,429 3 0,-615-4 0,-200 9 0,326 3 0,50-11 0,-1 0 0,1 0 0,0 0 0,-1 0 0,1 0 0,0 0 0,0 0 0,-1 1 0,1-1 0,0 0 0,0 0 0,-1 0 0,1 0 0,0 1 0,0-1 0,0 0 0,-1 0 0,1 1 0,0-1 0,0 0 0,0 0 0,0 1 0,-1-1 0,1 0 0,0 0 0,0 1 0,0-1 0,0 0 0,0 1 0,0-1 0,0 0 0,0 0 0,0 1 0,0-1 0,0 0 0,0 1 0,0-1 0,0 0 0,0 1 0,0-1 0,0 0 0,1 0 0,-1 1 0,27 14 0,19 0 0,1-3 0,78 12 0,107-1 0,-164-17 0,663 30 0,-1408-95 0,561 45 0,0-2 0,84 8 0,23 1 0,11 5 0,1 1 0,1-1 0,-1 1 0,0-1 0,0 1 0,1 0 0,-1 0 0,0 1 0,1-1 0,-1 1 0,5-1 0,345-33 0,-20 2 0,-283 22 0,-51 10 0,1 0 0,0 0 0,0 0 0,0 0 0,0 0 0,-1 0 0,1 0 0,0-1 0,0 1 0,0 0 0,0 0 0,0 0 0,0 0 0,0 0 0,-1-1 0,1 1 0,0 0 0,0 0 0,0 0 0,0 0 0,0-1 0,0 1 0,0 0 0,0 0 0,0 0 0,0 0 0,0-1 0,0 1 0,0 0 0,0 0 0,0 0 0,0-1 0,0 1 0,0 0 0,0 0 0,0 0 0,0 0 0,0-1 0,1 1 0,-1 0 0,0 0 0,0 0 0,0 0 0,0 0 0,0-1 0,0 1 0,1 0 0,-1 0 0,0 0 0,-40-6 0,1 1 0,-1 3 0,-76 4 0,36 0 0,-158 0 0,446-2 0,-431 0 0,206 1 0,0 2 0,1 0 0,-1 0 0,-20 9 0,6-3 0,23-7 0,0 0 0,0 0 0,0 1 0,1 0 0,0 0 0,-1 1 0,1 0 0,-8 6 0,15-9 0,-1-1 0,1 1 0,-1-1 0,1 1 0,0-1 0,-1 1 0,1-1 0,0 1 0,0 0 0,-1-1 0,1 1 0,0-1 0,0 1 0,0 0 0,0-1 0,0 1 0,0-1 0,0 1 0,0 0 0,0-1 0,0 1 0,0-1 0,0 1 0,1 0 0,-1-1 0,0 1 0,0-1 0,0 1 0,1-1 0,-1 1 0,0-1 0,1 1 0,-1-1 0,1 1 0,-1-1 0,0 1 0,1-1 0,-1 1 0,1-1 0,-1 0 0,1 1 0,0-1 0,-1 0 0,1 0 0,-1 1 0,1-1 0,-1 0 0,1 0 0,0 0 0,-1 0 0,1 0 0,-1 0 0,2 0 0,36 9 0,0-5 0,0-3 0,0-1 0,0-2 0,-1-2 0,1-1 0,50-13 0,-69 10 0,-26 4 0,-35 4 0,20 3 0,-60 9 0,-92 26 0,161-33 0,13-2 0,22 2 0,38-3 0,-41-1 0,63 0 0,-1-2 0,0-5 0,89-16 0,-168 22 0,0-1 0,-1 1 0,1 0 0,0 0 0,-1-1 0,1 1 0,-1-1 0,1 1 0,-1-1 0,1 0 0,-1 1 0,1-1 0,-1 0 0,0 0 0,1 0 0,-1 0 0,2-2 0,-5 2 0,1 0 0,-1 0 0,0 0 0,1 0 0,-1 0 0,0 0 0,0 1 0,1-1 0,-1 1 0,0-1 0,0 1 0,0 0 0,0 0 0,0-1 0,0 1 0,-3 1 0,-401-9 0,297 9 0,78-1 0,60 1 0,558 0 0,-858-1 0,302 0 0,-14 1 0,0-1 0,-1 0 0,31-6 0,-40 1 0,-20 0 0,-22 0 0,-54 4 0,75 5 0,30 0 0,37 2 0,97 2 0,-114 2 0,-35-10 0,-1 0 0,1 0 0,-1 0 0,1 0 0,-1 0 0,1 0 0,-1 0 0,0 0 0,1 1 0,-1-1 0,1 0 0,-1 0 0,0 0 0,1 1 0,-1-1 0,0 0 0,1 1 0,-1-1 0,0 0 0,1 1 0,-1-1 0,0 0 0,0 1 0,0-1 0,1 1 0,-1-1 0,0 0 0,0 1 0,0-1 0,0 1 0,0-1 0,0 1 0,1-1 0,-1 1 0,0-1 0,0 0 0,-1 1 0,1-1 0,0 1 0,0-1 0,0 1 0,0-1 0,0 1 0,0-1 0,0 0 0,-1 1 0,1-1 0,0 1 0,0-1 0,-1 0 0,1 1 0,0-1 0,-1 0 0,1 1 0,0-1 0,-1 0 0,1 0 0,0 1 0,-1-1 0,1 0 0,-1 0 0,1 0 0,0 1 0,-1-1 0,1 0 0,-1 0 0,1 0 0,-1 0 0,-18 7 0,-1-1 0,1 0 0,-1-2 0,-33 4 0,31-5 0,-88 8 0,71-8 0,0 1 0,-42 11 0,75-11 0,14 0 0,44 5 0,1-3 0,0-2 0,69-3 0,-42-1 0,116 1 0,-216-1-117,-27-1-507,-50 6 0,58 1-6202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39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513 188 24575,'-12'87'0,"3"2"0,4 141 0,5-140 0,0 198 0,-1-327 0,-3-1 0,-1 1 0,-16-63 0,-46-107 0,63 197 0,-1 1 0,0 0 0,-12-19 0,17 29 0,0 1 0,0-1 0,-1 1 0,1-1 0,0 1 0,0-1 0,-1 1 0,1 0 0,0-1 0,-1 1 0,1-1 0,-1 1 0,1 0 0,0-1 0,-1 1 0,1 0 0,-1-1 0,1 1 0,-1 0 0,1 0 0,-1 0 0,1-1 0,-1 1 0,0 0 0,1 0 0,-1 0 0,1 0 0,-1 0 0,1 0 0,-1 0 0,1 0 0,-1 0 0,1 0 0,-1 0 0,0 1 0,1-1 0,-1 0 0,1 0 0,-1 0 0,1 1 0,-1-1 0,1 0 0,0 1 0,-1-1 0,1 0 0,-1 1 0,1-1 0,0 0 0,-1 1 0,1-1 0,0 1 0,-1-1 0,1 1 0,-4 6 0,1-1 0,1 1 0,-1 0 0,1-1 0,0 1 0,1 0 0,-1 0 0,1 8 0,-3 70 0,3-75 0,4 78 0,3 0 0,4 0 0,4-1 0,4-1 0,4 0 0,37 94 0,-36-132 0,-23-48 0,1 1 0,-1-1 0,0 0 0,0 1 0,0-1 0,1 0 0,-1 0 0,0 1 0,0-1 0,0 0 0,1 1 0,-1-1 0,0 0 0,1 0 0,-1 0 0,0 1 0,1-1 0,-1 0 0,0 0 0,1 0 0,-1 0 0,0 0 0,1 0 0,-1 0 0,0 0 0,1 0 0,-1 0 0,0 0 0,1 0 0,-1 0 0,0 0 0,1 0 0,-1 0 0,0 0 0,1 0 0,-1 0 0,0 0 0,1 0 0,-1-1 0,0 1 0,1 0 0,-1 0 0,0 0 0,1-1 0,-1 1 0,0 0 0,0 0 0,1-1 0,-1 1 0,0 0 0,0-1 0,0 1 0,0 0 0,1-1 0,-1 1 0,3-10 0,0 0 0,-1 1 0,0-1 0,-1 0 0,0 0 0,0 0 0,-1-15 0,0 5 0,-3-609 0,-1 401 0,8 280 0,3-1 0,1 1 0,31 98 0,-30-135 0,-2-28 0,0-39 0,-7 45 0,22-488 0,-20 637 0,15 378 0,-1-419 0,-66-489 0,34 285 0,11 73 0,-20-105 0,23 131 0,0 13 0,1 21 0,5 49 0,3-1 0,4 0 0,42 151 0,-45-211 0,-5-27 0,-7-35 0,-4-9 0,-3-15 0,-35-118 0,46 185 0,0-1 0,-1 1 0,1-1 0,-1 1 0,1-1 0,-1 1 0,0-1 0,0 1 0,0 0 0,1 0 0,-1-1 0,0 1 0,-1 0 0,0-2 0,1 4 0,0-1 0,1 1 0,-1-1 0,0 1 0,1-1 0,-1 1 0,1-1 0,-1 1 0,1 0 0,-1-1 0,1 1 0,-1 0 0,1 0 0,0-1 0,-1 1 0,1 0 0,0 0 0,-1-1 0,1 1 0,0 0 0,0 0 0,0 0 0,0-1 0,0 1 0,0 0 0,0 1 0,-8 75 0,3 1 0,7 114 0,1-83 0,-2-51 0,-1-38 0,1-29 0,-1-5 0,-4-248 0,1 221 0,-1-1 0,-3 1 0,-1 0 0,-16-46 0,24 85 0,-1 0 0,1 0 0,-1 0 0,0 0 0,1 0 0,-1 0 0,0 0 0,0 1 0,0-1 0,0 0 0,-1 0 0,1 1 0,0-1 0,-1 1 0,1-1 0,-1 1 0,-3-3 0,4 4 0,0 1 0,1-1 0,-1 0 0,0 1 0,0-1 0,0 1 0,0-1 0,1 1 0,-1 0 0,0-1 0,1 1 0,-1 0 0,0-1 0,1 1 0,-1 0 0,1 0 0,-1 0 0,1-1 0,0 1 0,-1 0 0,1 0 0,0 0 0,-1 0 0,1 0 0,0 2 0,-4 13 0,0 1 0,-2 32 0,5 140 0,1-31 0,4-333 0,-7-1 0,-31-206 0,19 301 0,5 53 0,10 28 0,-1 0 0,1 0 0,0 0 0,-1 0 0,1 0 0,0 0 0,0 0 0,-1 0 0,1 0 0,0 0 0,0 0 0,-1 0 0,1 0 0,0 0 0,0 0 0,-1 0 0,1 1 0,0-1 0,0 0 0,-1 0 0,1 0 0,0 0 0,0 1 0,0-1 0,-1 0 0,1 0 0,0 0 0,0 1 0,0-1 0,0 0 0,-1 0 0,1 1 0,0-1 0,0 0 0,0 0 0,0 1 0,0-1 0,0 0 0,0 0 0,0 1 0,0-1 0,0 0 0,0 0 0,0 1 0,0-1 0,-7 54 0,6 8 0,3 1 0,2 0 0,25 114 0,-23-160 0,-6-37 0,-11-35 0,-2 0 0,-2 1 0,-42-95 0,57 148 0,0 0 0,0 1 0,0-1 0,-1 1 0,1-1 0,0 0 0,0 1 0,-1-1 0,1 1 0,0-1 0,-1 1 0,1-1 0,0 1 0,-1-1 0,1 1 0,-1 0 0,1-1 0,-1 1 0,1 0 0,-1-1 0,1 1 0,-1 0 0,1-1 0,-1 1 0,1 0 0,-1 0 0,0 0 0,0-1 0,-6 15 0,1 30 0,7 253 0,0-251 0,-16-238 0,13 180 0,0 14 0,-2 26 0,1 50 0,4 76 0,24 179 0,-28-487 0,-22-18 0,19 143 0,-1 0 0,-2 1 0,-20-48 0,29 75 0,0 1 0,0-1 0,-1 0 0,1 0 0,0 0 0,-1 1 0,1-1 0,-1 0 0,1 1 0,-1-1 0,1 0 0,-1 1 0,0-1 0,1 1 0,-1-1 0,1 1 0,-1-1 0,0 1 0,0-1 0,1 1 0,-1-1 0,0 1 0,0 0 0,-1-1 0,1 2 0,1-1 0,-1 0 0,0 1 0,1-1 0,-1 1 0,0-1 0,1 1 0,-1-1 0,0 1 0,1 0 0,-1-1 0,1 1 0,-1 0 0,1-1 0,-1 1 0,1 0 0,0 0 0,-1-1 0,1 2 0,-12 46 0,3 58 0,7 171 0,-54-476 0,53 188 0,1 7 0,-2-11 0,0 1 0,-2 0 0,0 0 0,-11-19 0,17 33 0,0 0 0,0-1 0,0 1 0,-1-1 0,1 1 0,0 0 0,0-1 0,-1 1 0,1 0 0,0-1 0,-1 1 0,1 0 0,0-1 0,-1 1 0,1 0 0,0 0 0,-1-1 0,1 1 0,-1 0 0,1 0 0,0 0 0,-1-1 0,1 1 0,-1 0 0,1 0 0,-1 0 0,1 0 0,-1 0 0,1 0 0,0 0 0,-1 0 0,1 0 0,-1 0 0,1 0 0,-2 1 0,-6 15 0,1 27 0,4-13 0,3 1 0,4 52 0,-3-71 0,1 0 0,0 0 0,1 0 0,0 0 0,1 0 0,1-1 0,-1 0 0,2 0 0,11 18 0,-16-28 0,-1 0 0,2 0 0,-1 0 0,0 0 0,0 0 0,0 0 0,0 0 0,1 0 0,-1-1 0,0 1 0,1 0 0,-1-1 0,0 1 0,1-1 0,1 1 0,-2-1 0,1 0 0,-1 1 0,1-1 0,-1 1 0,0-1 0,1 1 0,-1 0 0,0-1 0,0 1 0,1 0 0,-1 0 0,0 0 0,0 0 0,0 0 0,0 0 0,0 0 0,0 0 0,0 1 0,1 1 0,14 33 0,-2-9 0,-10-35 0,-1-23 0,-3-285 0,-2 86 0,4 382 0,30 219 0,-24-336 0,-3-54 0,-3-65 0,-13-42 0,-38-176 0,8 71 0,37 169 0,4 61 0,0 0 0,0 1 0,0-1 0,-1 0 0,1 1 0,0-1 0,0 0 0,0 1 0,0-1 0,0 0 0,1 1 0,-1-1 0,0 0 0,0 0 0,0 1 0,0-1 0,1 1 0,-1-1 0,0 0 0,1 1 0,-1-1 0,1 1 0,-1-1 0,0 0 0,1 1 0,-1-1 0,1 1 0,0 0 0,-1-1 0,1 1 0,-1-1 0,1 1 0,-1 0 0,1-1 0,0 1 0,-1 0 0,1 0 0,0 0 0,-1-1 0,1 1 0,0 0 0,1 0 0,25 20 0,15 27 0,-2 3 0,-2 1 0,42 76 0,-27-44 0,-1 9 0,-35-59 0,2-2 0,27 37 0,-45-67 0,-1 0 0,0 0 0,1-1 0,-1 1 0,1 0 0,-1-1 0,1 1 0,-1-1 0,1 1 0,-1-1 0,1 1 0,0-1 0,-1 1 0,1-1 0,0 1 0,-1-1 0,1 0 0,0 0 0,0 1 0,-1-1 0,1 0 0,0 0 0,0 0 0,-1 0 0,1 1 0,0-1 0,0 0 0,0-1 0,-1 1 0,3 0 0,-2-1 0,0 0 0,0 0 0,0 0 0,0-1 0,0 1 0,-1 0 0,1-1 0,0 1 0,-1 0 0,1-1 0,-1 1 0,1-1 0,-1 1 0,1-3 0,4-63 0,-5 62 0,-2-387 0,-1 225 0,2 138 0,2 66 0,4 41 0,3-1 0,34 137 0,64 156 0,-92-327 0,13 45 0,18 64 0,95 211 0,-137-356 0,0 1 0,1-1 0,0 0 0,1 0 0,-1-1 0,10 11 0,-14-17 0,1 0 0,-1 1 0,0-1 0,1 0 0,-1 0 0,0 1 0,1-1 0,-1 0 0,1 0 0,-1 0 0,1 1 0,-1-1 0,1 0 0,-1 0 0,1 0 0,-1 0 0,1 0 0,-1 0 0,1 0 0,-1 0 0,1 0 0,-1 0 0,0 0 0,1 0 0,-1-1 0,1 1 0,-1 0 0,1 0 0,-1 0 0,1-1 0,-1 1 0,0 0 0,1 0 0,-1-1 0,1 1 0,-1 0 0,0-1 0,1 1 0,-1 0 0,0-1 0,0 1 0,1-1 0,-1 1 0,0-1 0,0 1 0,0 0 0,1-1 0,-1 1 0,0-1 0,0 1 0,0-1 0,0 1 0,0-1 0,0 1 0,0-1 0,0 0 0,2-20 0,0 0 0,-2 1 0,0-1 0,-1 0 0,-1 0 0,-6-24 0,7 36 0,-38-184 0,-99-289 0,99 356 0,26 84 0,-48-137 0,37 133 0,24 46 0,0-1 0,0 1 0,0 0 0,0-1 0,-1 1 0,1 0 0,0-1 0,0 1 0,0-1 0,-1 1 0,1 0 0,0 0 0,0-1 0,-1 1 0,1 0 0,0-1 0,-1 1 0,1 0 0,0 0 0,-1 0 0,1-1 0,-1 1 0,1 0 0,0 0 0,-1 0 0,1 0 0,-1 0 0,1 0 0,0 0 0,-1-1 0,1 1 0,-1 1 0,1-1 0,0 0 0,-1 0 0,1 0 0,-1 0 0,1 0 0,0 0 0,-1 0 0,1 0 0,-1 1 0,1-1 0,0 0 0,-1 0 0,1 1 0,0-1 0,-1 0 0,1 0 0,0 1 0,-1-1 0,1 0 0,0 1 0,0-1 0,0 0 0,-1 1 0,-5 25 0,2 24 0,2 0 0,7 75 0,-1-75 0,-2 0 0,-9 80 0,2-113 0,1-25 0,-2-35 0,-2-121 0,2 26 0,-35-212 0,31 319 0,9 31 0,1 0 0,-1 0 0,1 0 0,-1 0 0,1 1 0,0-1 0,-1 0 0,1 0 0,0 1 0,-1-1 0,1 0 0,0 1 0,-1-1 0,1 0 0,0 1 0,0-1 0,-1 0 0,1 1 0,0-1 0,0 1 0,0-1 0,-1 0 0,1 1 0,0-1 0,0 1 0,0-1 0,0 1 0,0-1 0,0 0 0,0 1 0,0-1 0,0 1 0,0 0 0,-6 66 0,4-20 0,2 1 0,2-1 0,2 0 0,12 51 0,-4-65 0,-12-32 0,0-1 0,0 1 0,0-1 0,1 0 0,-1 1 0,0-1 0,0 0 0,1 0 0,-1 1 0,0-1 0,0 0 0,1 1 0,-1-1 0,0 0 0,1 0 0,-1 0 0,0 1 0,1-1 0,-1 0 0,0 0 0,1 0 0,-1 0 0,1 0 0,-1 0 0,0 0 0,1 1 0,-1-1 0,0 0 0,1 0 0,-1 0 0,1-1 0,-1 1 0,0 0 0,1 0 0,0 0 0,1-3 0,0 1 0,0-1 0,-1 0 0,1 0 0,-1 1 0,1-1 0,-1 0 0,0-1 0,0 1 0,0 0 0,-1 0 0,1 0 0,-1-5 0,20-190 0,-12 172 0,-1 30 0,3 18 0,119 423 0,-76-243 0,-39-149 0,52 165 0,-49-186 0,-21-67 0,-192-697 0,176 681 0,20 50 0,0 1 0,0 0 0,0 0 0,0-1 0,0 1 0,0 0 0,0 0 0,0-1 0,0 1 0,0 0 0,0 0 0,0-1 0,0 1 0,0 0 0,0 0 0,-1-1 0,1 1 0,0 0 0,0 0 0,0-1 0,0 1 0,-1 0 0,1 0 0,0 0 0,0-1 0,-1 1 0,1 0 0,0 0 0,0 0 0,0 0 0,-1 0 0,1 0 0,0 0 0,0-1 0,-1 1 0,1 0 0,0 0 0,-1 0 0,1 0 0,0 0 0,0 0 0,-1 0 0,1 0 0,0 0 0,0 0 0,-1 1 0,1-1 0,0 0 0,-1 0 0,1 0 0,0 0 0,0 0 0,0 0 0,-1 0 0,1 1 0,0-1 0,0 0 0,-1 0 0,1 0 0,0 1 0,0-1 0,0 0 0,0 0 0,0 1 0,-1-1 0,1 0 0,0 0 0,0 1 0,-3 12 0,1-1 0,0 1 0,0 0 0,2 0 0,0 18 0,0-8 0,2 226 0,-5-212 0,3-37 0,0 1 0,0-1 0,0 0 0,0 0 0,0 0 0,-1 1 0,1-1 0,0 0 0,0 0 0,0 0 0,0 1 0,0-1 0,0 0 0,-1 0 0,1 0 0,0 0 0,0 1 0,0-1 0,0 0 0,-1 0 0,1 0 0,0 0 0,0 0 0,0 0 0,-1 1 0,1-1 0,0 0 0,0 0 0,0 0 0,-1 0 0,1 0 0,0 0 0,0 0 0,-1 0 0,1 0 0,0 0 0,0 0 0,0 0 0,-1 0 0,1 0 0,0-1 0,0 1 0,-1 0 0,1 0 0,0 0 0,0 0 0,0 0 0,0 0 0,-1 0 0,1-1 0,0 1 0,0 0 0,0 0 0,0 0 0,-1 0 0,1-1 0,0 1 0,0 0 0,0 0 0,0 0 0,0-1 0,0 1 0,0 0 0,0 0 0,0-1 0,0 1 0,0 0 0,0 0 0,0-1 0,-9-16 0,1-13 0,2 0 0,0-1 0,2 1 0,1-1 0,3-60 0,5 16 0,18-90 0,-13 121 0,-6 39 0,0 13 0,2 36 0,-2 0 0,-2 0 0,-3 45 0,0-7 0,14 442 0,-10-485 0,-2-36 0,0-9 0,0-66 0,-19-220 0,-57-288 0,65 530 0,6 44 0,2 10 0,0 81 0,6 33 0,0 137 0,-27-25-1365,-14-6-5461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08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965 207 24575,'643'31'0,"-14"37"0,-407-35 0,-205-28 0,-22-2 0,-30-2 0,-487-8 0,-295-1 0,778 3 0,55 1 0,0 0 0,0 0 0,0 2 0,29-1 0,-8 0 0,963-25 0,-983 28 0,26 0 0,-41 0 0,-26 0 0,-525-23 0,-9-34 0,158 15 0,184 21 0,-243 9 0,413 17 0,33 2 0,16-1 0,33 4 0,154 12 0,192-3 0,-279-16 0,304 3 0,133 5 0,-506-9 0,0 1 0,49 11 0,-64-5 0,-40-2 0,-68 0 0,-125-4 0,116-4 0,-566-1 0,2226 2 0,-2413-25 0,159 1 0,563 22 0,895 2 0,-349 2 0,-343-6 0,-501-32 0,273 27 0,-3 1 0,-106-11 0,388 15 0,1354 7 0,-1961-31 0,190 6 0,-319 3 0,78 5 0,475 9 0,57 3 0,6 1 0,30-2 0,907-7 0,-607 12 0,-266-3 0,187 7 0,-223-1 0,-33-5 0,0 0 0,0 0 0,0 0 0,0 0 0,1 0 0,-1 0 0,0 0 0,0 0 0,0 0 0,0 0 0,1 0 0,-1 0 0,0 0 0,0 0 0,0 0 0,0 0 0,1 0 0,-1 0 0,0 0 0,0 0 0,0 0 0,0 1 0,0-1 0,1 0 0,-1 0 0,0 0 0,0 0 0,0 0 0,0 0 0,0 0 0,0 1 0,0-1 0,1 0 0,-1 0 0,0 0 0,0 0 0,0 0 0,0 1 0,0-1 0,0 0 0,0 0 0,0 0 0,0 0 0,0 1 0,0-1 0,0 0 0,0 0 0,0 0 0,0 0 0,0 1 0,0-1 0,0 0 0,0 0 0,0 0 0,0 0 0,0 1 0,-1-1 0,-43 10 0,-665 18 0,543-28 0,-432 0 0,567-1 0,64 1 0,253-2 0,592 4 0,-817 2 0,-50 1 0,-14 2 0,-21 8 0,10-6 0,24-6 0,1 0 0,-1-2 0,1 1 0,-1-1 0,1-1 0,-1 1 0,13-3 0,21 1 0,465 2 0,-1239-2 0,439 1 0,233 2 0,53-1 0,7 0 0,29 5 0,527 33 0,-373-31 0,132 9 0,-269-14 0,-48-3 0,0 0 0,-1 0 0,1 0 0,0 1 0,0-1 0,0 0 0,0 0 0,1 0 0,-1 0 0,0 0 0,0 0 0,0 0 0,0 0 0,0 0 0,0 0 0,0 0 0,0 0 0,0 0 0,0 0 0,0 1 0,0-1 0,0 0 0,-26 1 0,-72 1 0,-229 8 0,223-3 0,-116 24 0,190-21 0,31-9 0,0-1 0,0 1 0,1 0 0,-1 0 0,0 0 0,1-1 0,-1 1 0,0-1 0,1 1 0,-1-1 0,1 0 0,-1 1 0,1-1 0,-1 0 0,1 0 0,-1 0 0,1 0 0,-1 0 0,3-1 0,515 11 0,-384-12 0,-96 2 0,-67-1 0,-548 0 0,1486-62 0,-875 56 0,-24 2 0,-98 0 0,-101 6 0,70 1 0,-448-1 0,551-1 0,2 0 0,0 0 0,0 0 0,0-2 0,0 1 0,0-2 0,-17-5 0,30 8 0,-1 0 0,1 0 0,0 0 0,-1 0 0,1 0 0,0 0 0,0-1 0,-1 1 0,1 0 0,0 0 0,-1 0 0,1-1 0,0 1 0,0 0 0,0 0 0,-1-1 0,1 1 0,0 0 0,0 0 0,0-1 0,-1 1 0,1 0 0,0-1 0,0 1 0,0 0 0,0 0 0,0-1 0,0 1 0,0 0 0,0-1 0,0 1 0,0 0 0,0-1 0,0 1 0,0 0 0,0-1 0,0 1 0,0 0 0,0-1 0,0 1 0,1 0 0,-1-1 0,0 1 0,0 0 0,0 0 0,0-1 0,1 1 0,-1 0 0,0 0 0,0-1 0,1 1 0,-1 0 0,0 0 0,0 0 0,1-1 0,-1 1 0,0 0 0,1 0 0,-1 0 0,0 0 0,0 0 0,1 0 0,-1-1 0,0 1 0,1 0 0,-1 0 0,27-10 0,50-7 0,1 3 0,96-3 0,97-17 0,-230 21 0,-41 13 0,0 0 0,1 0 0,-1 0 0,0 0 0,1 0 0,-1 0 0,0-1 0,1 1 0,-1 0 0,0 0 0,0 0 0,1-1 0,-1 1 0,0 0 0,0 0 0,1-1 0,-1 1 0,0 0 0,0-1 0,0 1 0,1 0 0,-1-1 0,0 1 0,0 0 0,0-1 0,0 1 0,0 0 0,0-1 0,0 1 0,0 0 0,0-1 0,0 1 0,0-1 0,0 1 0,0 0 0,0-1 0,0 1 0,0 0 0,0-1 0,0 1 0,-1-1 0,-15-10 0,-25-4 0,-28 2 0,0 3 0,-1 3 0,-101 3 0,143 4 0,926 3 0,-803 1 0,-57 1 0,-38-5 0,0 0 0,0 0 0,0 0 0,0 0 0,0 0 0,-1 0 0,1 0 0,0 0 0,0 0 0,0 0 0,0 1 0,0-1 0,0 0 0,0 0 0,0 0 0,-1 0 0,1 0 0,0 0 0,0 0 0,0 0 0,0 0 0,0 0 0,0 0 0,0 0 0,0 0 0,0 0 0,0 0 0,0 1 0,-1-1 0,1 0 0,0 0 0,0 0 0,0 0 0,0 0 0,0 0 0,0 0 0,0 0 0,0 1 0,0-1 0,0 0 0,0 0 0,0 0 0,0 0 0,0 0 0,0 0 0,0 0 0,0 1 0,0-1 0,0 0 0,0 0 0,0 0 0,0 0 0,0 0 0,1 0 0,-1 0 0,0 0 0,0 0 0,0 1 0,0-1 0,0 0 0,0 0 0,0 0 0,0 0 0,0 0 0,0 0 0,0 0 0,1 0 0,-1 0 0,-26 7 0,-537 72 0,395-61 0,-364 36 0,482-47 0,50-7 0,0 0 0,0 0 0,1 0 0,-1 0 0,0 0 0,0 0 0,0 0 0,0 0 0,0 0 0,0 0 0,0 0 0,0 0 0,0 1 0,0-1 0,0 0 0,0 0 0,0 0 0,0 0 0,0 0 0,0 0 0,0 0 0,0 0 0,0 0 0,0 0 0,0 0 0,0 1 0,0-1 0,0 0 0,0 0 0,0 0 0,0 0 0,0 0 0,31 2 0,606-4 0,-37-1 0,-1254 2 0,383 2 0,320-2 0,-1-1 0,48-10 0,-235 16-1365,49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13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21 190 24575,'1'7'0,"0"0"0,0 0 0,1 0 0,0 0 0,0 0 0,1 0 0,0 0 0,6 10 0,7 17 0,1 10 0,88 256 0,-84-228 0,-2 1 0,9 90 0,-31-320 0,-5-115 0,4 238 0,2 11 0,-1-1 0,0 0 0,-2 1 0,-1-1 0,-17-44 0,23 69 0,0-1 0,0 0 0,-1 0 0,1 1 0,0-1 0,0 0 0,0 0 0,0 0 0,0 1 0,-1-1 0,1 0 0,0 0 0,0 0 0,0 0 0,0 1 0,-1-1 0,1 0 0,0 0 0,0 0 0,-1 0 0,1 0 0,0 0 0,0 0 0,-1 0 0,1 0 0,0 1 0,0-1 0,-1 0 0,1 0 0,0 0 0,0 0 0,-1-1 0,1 1 0,0 0 0,0 0 0,-1 0 0,1 0 0,0 0 0,0 0 0,0 0 0,-1 0 0,1 0 0,0-1 0,0 1 0,0 0 0,-1 0 0,1 0 0,0 0 0,0-1 0,0 1 0,0 0 0,-1 0 0,1 0 0,0-1 0,0 1 0,0 0 0,0 0 0,0-1 0,0 1 0,0 0 0,0 0 0,0-1 0,0 1 0,0 0 0,0 0 0,0-1 0,0 1 0,0-1 0,-5 26 0,-6 293 0,1-1 0,6-301 0,1-32 0,1-39 0,1-398 0,2 832 0,-20-908 0,12 379 0,2 92 0,-1 40 0,2 41 0,-9 254 0,-4 37 0,14-288 0,0 7 0,-2-1 0,-1 1 0,-1-1 0,-21 54 0,22-122 0,7-381 0,0 37 0,0 1196 0,4-755 0,-5-61 0,0-1 0,0 1 0,0 0 0,0-1 0,1 1 0,-1 0 0,0 0 0,0-1 0,0 1 0,0 0 0,0 0 0,1-1 0,-1 1 0,0 0 0,0 0 0,1 0 0,-1-1 0,0 1 0,0 0 0,1 0 0,-1 0 0,0 0 0,0-1 0,1 1 0,-1 0 0,0 0 0,1 0 0,-1 0 0,0 0 0,0 0 0,1 0 0,-1 0 0,0 0 0,1 0 0,-1 0 0,0 0 0,1 0 0,-1 0 0,0 0 0,1 0 0,-1 0 0,0 1 0,0-1 0,1 0 0,-1 0 0,0 0 0,0 0 0,1 1 0,-1-1 0,0 0 0,0 0 0,0 1 0,1-1 0,-1 0 0,0 0 0,0 1 0,0-1 0,0 0 0,1 0 0,-1 1 0,0-1 0,0 0 0,0 1 0,0-1 0,0 0 0,0 0 0,0 1 0,0 0 0,7-15 0,-1 0 0,0 0 0,-1 0 0,0-1 0,3-20 0,2-5 0,10-32 0,132-421 0,-145 474 0,-6 12 0,1 0 0,1 1 0,-1-1 0,1 0 0,0 1 0,1 0 0,0 0 0,0 0 0,0 0 0,0 0 0,8-6 0,-12 12 0,1 0 0,-1-1 0,1 1 0,0 0 0,-1 0 0,1 0 0,0-1 0,0 1 0,-1 0 0,1 0 0,0 0 0,-1 0 0,1 0 0,0 0 0,0 0 0,-1 0 0,1 1 0,0-1 0,-1 0 0,1 0 0,0 1 0,-1-1 0,1 0 0,-1 1 0,1-1 0,0 0 0,-1 1 0,1-1 0,-1 1 0,1-1 0,-1 1 0,1-1 0,-1 1 0,1-1 0,-1 1 0,0 0 0,1 0 0,6 13 0,-1 0 0,-1 0 0,0 0 0,-1 1 0,0-1 0,-2 1 0,1 0 0,-1 19 0,1-15 0,17 235 0,-12 279 0,-10-514 0,-1-42 0,1 9 0,-33-212 0,-73-250 0,103 455 0,-2 1 0,1-1 0,-19-34 0,25 54 0,0 0 0,-1 0 0,1 0 0,-1 0 0,1 1 0,-1-1 0,1 0 0,-1 0 0,0 0 0,1 1 0,-1-1 0,0 0 0,0 1 0,0-1 0,1 1 0,-1-1 0,0 1 0,0-1 0,0 1 0,-2-1 0,3 1 0,-1 0 0,0 1 0,1-1 0,-1 0 0,0 1 0,1-1 0,-1 0 0,1 1 0,-1-1 0,1 1 0,-1-1 0,1 1 0,-1-1 0,1 1 0,0-1 0,-1 1 0,1-1 0,0 1 0,-1 0 0,1-1 0,0 1 0,-1 1 0,-8 45 0,3 403 0,9-354 0,-3-266 0,44-324 0,-32 439 0,-5 45 0,0 13 0,0 10 0,-2 0 0,0 0 0,0 0 0,-1 0 0,-1 1 0,0-1 0,-1 1 0,1 15 0,1-1 0,37 559 0,-36-448 0,-9-615 0,4 222 0,0 552 0,-2-277 0,-2-24 0,-8-37 0,7 21 0,-54-231 0,-8-29 0,51 246 0,16 33 0,0-1 0,0 1 0,-1-1 0,1 1 0,-1-1 0,1 1 0,0-1 0,-1 1 0,1 0 0,-1-1 0,1 1 0,-1 0 0,1-1 0,-1 1 0,1 0 0,-1 0 0,0 0 0,1-1 0,-1 1 0,1 0 0,-1 0 0,1 0 0,-1 0 0,0 0 0,1 0 0,-1 0 0,1 0 0,-2 1 0,0 1 0,-1 0 0,1 1 0,0-1 0,-1 1 0,1 0 0,0 0 0,1 0 0,-1 0 0,0 0 0,1 0 0,0 0 0,0 1 0,0-1 0,-1 7 0,-23 94 0,6 1 0,-11 179 0,-6 43 0,29-298 0,5-45 0,5-47 0,2 1 0,-4 29 0,2 0 0,1 0 0,2 1 0,13-47 0,-12 67 0,-1 14 0,1 21 0,1 38 0,2 86 0,-8-85 0,12 72 0,-6-108 0,-8-26 0,0 0 0,0 0 0,0 0 0,0 0 0,1 1 0,-1-1 0,0 0 0,0 0 0,0 0 0,1 0 0,-1 0 0,0 0 0,0 0 0,0 0 0,1 0 0,-1 0 0,0 0 0,0 0 0,0-1 0,0 1 0,1 0 0,-1 0 0,0 0 0,0 0 0,0 0 0,0 0 0,1 0 0,-1 0 0,0-1 0,0 1 0,0 0 0,0 0 0,0 0 0,1 0 0,-1 0 0,0-1 0,0 1 0,0 0 0,0 0 0,0 0 0,0 0 0,0-1 0,0 1 0,0 0 0,0 0 0,0 0 0,0-1 0,0 1 0,0 0 0,0 0 0,0 0 0,0-1 0,8-45 0,-1-224 0,-10 300 29,0 0-1,-12 46 1,8-46-319,1 1-1,1-1 1,2 1 0,0 35 0,6-42-6536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17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0 123 24575,'14'295'0,"-10"-265"0,-2-3 0,2-1 0,1 1 0,15 46 0,27 55 0,-36-112 0,-3-18 0,1-31 0,-2-74 0,-9-141 0,1-36 0,3 277 0,1 8 0,5 18 0,7 30 0,-2-3 0,48 208 0,-50-197 0,-3 0 0,1 92 0,-10-84 0,0-44 0,0-44 0,-1-578 0,4 566 0,1 44 0,3 60 0,11 790 0,-17-843 0,0 0 0,0 0 0,-1-1 0,-3 19 0,0-30 0,-1-11 0,-3-20 0,-12-70 0,5-1 0,-3-112 0,11-196 0,7 376 0,0-1 0,1 55 0,-2 129 0,5 134 0,2-261 0,2-18 0,-7-9 0,1-1 0,-1 1 0,0-1 0,1 1 0,-1-1 0,0 0 0,0 1 0,0-1 0,0 0 0,0 0 0,-1 0 0,1 0 0,0 1 0,-1-1 0,0 0 0,1 0 0,-1 0 0,0-3 0,32-279 0,-27 203 0,4 0 0,37-158 0,-45 237 0,-1-1 0,1 1 0,-1 0 0,1 0 0,0 0 0,0 0 0,0 0 0,0 0 0,0 1 0,0-1 0,1 0 0,-1 0 0,0 1 0,4-4 0,-4 5 0,-1 0 0,1 0 0,-1 0 0,1 0 0,0 0 0,-1 0 0,1 1 0,-1-1 0,1 0 0,0 0 0,-1 0 0,1 0 0,-1 1 0,1-1 0,-1 0 0,1 1 0,-1-1 0,1 0 0,-1 1 0,1-1 0,-1 0 0,1 1 0,-1-1 0,0 1 0,1-1 0,-1 1 0,0-1 0,1 1 0,-1-1 0,0 1 0,1 1 0,3 7 0,0 1 0,-1 0 0,0 0 0,3 16 0,10 90 0,-6 0 0,-5 166 0,-8-379 0,-23-149 0,26 245 0,0 0 0,0-1 0,0 1 0,-1 0 0,1-1 0,0 1 0,-1 0 0,1 0 0,-1-1 0,0 1 0,1 0 0,-1 0 0,0 0 0,1 0 0,-1 0 0,0 0 0,-1-1 0,1 2 0,1 0 0,-1 0 0,1 0 0,-1 1 0,1-1 0,-1 0 0,1 0 0,-1 0 0,1 1 0,-1-1 0,1 0 0,-1 0 0,1 1 0,0-1 0,-1 0 0,1 1 0,0-1 0,-1 1 0,1-1 0,0 0 0,-1 1 0,1-1 0,0 1 0,0-1 0,-1 1 0,1-1 0,0 1 0,-19 52 0,18-50 0,-17 73 0,3 0 0,-9 136 0,17 157 0,7-343 0,0 4 0,0-27 0,1-7 0,0-50 0,-16-559 0,6 369 0,8 220 0,1 52 0,1 860 0,-17-1197 0,8 189 0,7 105 0,1 9 0,0 9 0,4 23 0,60 309 0,-60-323 0,-2-16 0,-1-24 0,-3-19 0,-1 0 0,-3 0 0,-1 1 0,-3 0 0,-2 0 0,-1 1 0,-21-45 0,33 88 0,1 1 0,0 0 0,-1 0 0,1-1 0,-1 1 0,0 0 0,1 0 0,-1 0 0,0 0 0,0 0 0,0 0 0,0 0 0,1 0 0,-1 0 0,0 1 0,-1-1 0,1 0 0,0 1 0,0-1 0,-2 0 0,2 1 0,1 1 0,-1-1 0,0 1 0,0 0 0,0-1 0,0 1 0,1 0 0,-1 0 0,0-1 0,1 1 0,-1 0 0,0 0 0,1 0 0,-1 0 0,1 0 0,0 0 0,-1 0 0,1 0 0,0 0 0,-1 0 0,1 0 0,0 0 0,0 2 0,-8 49 0,1 2 0,4-1 0,1 1 0,7 54 0,-3-36 0,-1-43 0,-3-61 0,-17-241 0,20 594 0,2-379 0,-1-3 0,19-110 0,-21 169 0,0 0 0,1 0 0,-1 0 0,1 0 0,-1 0 0,1 0 0,0 0 0,0 0 0,-1 1 0,1-1 0,1 0 0,-1 1 0,0-1 0,0 0 0,0 1 0,4-3 0,-4 4 0,-1 0 0,1 0 0,0 0 0,0 0 0,0 0 0,-1 0 0,1 0 0,0 0 0,0 0 0,0 0 0,-1 0 0,1 0 0,0 1 0,0-1 0,-1 0 0,1 1 0,0-1 0,0 1 0,-1-1 0,1 1 0,-1-1 0,1 1 0,0-1 0,-1 1 0,1-1 0,-1 1 0,1 1 0,5 6 0,-1 0 0,0 0 0,0 1 0,-1 0 0,5 14 0,7 34 0,-2 0 0,7 79 0,-19-123 0,35-247 0,-31 218 0,-1 26 0,-2 28 0,-2 135 0,-2-517 0,1 615 0,1-523 0,9 348-1365,-5-47-5461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24.2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976 248 24575,'96'11'0,"952"6"0,-826-18 0,-179 0 0,-43 1 0,0 0 0,0 0 0,0 0 0,0-1 0,-1 1 0,1 0 0,0 0 0,0 0 0,0 0 0,0 0 0,0 0 0,0 0 0,0 0 0,0-1 0,0 1 0,0 0 0,0 0 0,0 0 0,0 0 0,0 0 0,0 0 0,1 0 0,-1 0 0,0-1 0,0 1 0,0 0 0,0 0 0,-68-7 0,-629-8 0,469 13 0,946 3 0,-1009-3 0,-379 10 0,588 3 0,80-11 0,0 0 0,1 1 0,-1-1 0,1 0 0,-1 1 0,1 0 0,0-1 0,-1 1 0,1 0 0,0 0 0,-1-1 0,1 1 0,0 0 0,0 1 0,-1 0 0,1-2 0,1 1 0,0-1 0,0 1 0,0-1 0,0 1 0,0-1 0,0 1 0,0-1 0,0 1 0,0-1 0,1 1 0,-1-1 0,0 1 0,0-1 0,0 0 0,0 1 0,1-1 0,-1 1 0,0-1 0,0 1 0,1-1 0,-1 0 0,0 1 0,1-1 0,-1 0 0,1 1 0,-1-1 0,0 0 0,1 1 0,0-1 0,7 5 0,0-1 0,1 0 0,-1 0 0,13 3 0,67 19 0,1-4 0,133 15 0,194 1 0,-413-38 0,533 23 0,-488-24 0,-60-4 0,-85-6 0,-951-33 0,1722 18 0,-338 9 0,-237 12 0,-68 3 0,-71 1 0,-1425 7 0,1455-6 0,-355 16 0,267-1 0,96-15 0,1 1 0,-1-1 0,0 0 0,1 1 0,-1-1 0,1 1 0,-1 0 0,1 0 0,-1-1 0,1 1 0,0 0 0,-1 0 0,-1 3 0,3-4 0,0 0 0,0 1 0,0-1 0,0 1 0,0-1 0,0 0 0,0 1 0,0-1 0,0 1 0,0-1 0,1 0 0,-1 1 0,0-1 0,0 0 0,0 1 0,1-1 0,-1 0 0,0 1 0,0-1 0,1 0 0,-1 1 0,0-1 0,1 0 0,-1 0 0,0 0 0,1 1 0,-1-1 0,0 0 0,1 0 0,-1 0 0,1 0 0,-1 1 0,1-1 0,56 14 0,108 3 0,223-5 0,-241-10 0,1280 1-1467,-1373-4 1467,-90 1 0,-234-3 51,-641 6 1365,882-2-1416,29-1 0,0 1 0,0-1 0,0 0 0,0 0 0,0 0 0,0 0 0,0 0 0,0 0 0,0 0 0,0 0 0,0 0 0,-1 1 0,1-1 0,0 0 0,0 0 0,0 0 0,0 0 0,0 0 0,0 0 0,0 0 0,0 0 0,0 0 0,0 0 0,0 0 0,0 0 0,0 1 0,0-1 0,0 0 0,0 0 0,-1 0 0,1 0 0,0 0 0,0 0 0,0 0 0,0 0 0,0 0 0,0 0 0,0 0 0,0 0 0,47 5 0,773 10-17,-575-15-109,762 2-590,-2107-4 1432,1023-2-573,70 1-143,15-4 0,36-10 0,11-7 0,-54 24 0,0 0 0,-1-1 0,1 1 0,-1-1 0,1 0 0,-1 1 0,1-1 0,-1 1 0,1-1 0,-1 0 0,1 1 0,-1-1 0,0 0 0,0 0 0,1 1 0,-1-1 0,0 0 0,0 0 0,0 1 0,0-1 0,0 0 0,0 0 0,0 0 0,0 1 0,0-1 0,0 0 0,0 0 0,0 1 0,-1-1 0,1 0 0,0 0 0,0 1 0,-1-1 0,1 0 0,-1 1 0,1-1 0,-1 0 0,1 1 0,-1-1 0,1 1 0,-1-1 0,1 1 0,-2-1 0,-36-21 0,-26-3 0,-1 4 0,-1 2 0,-110-16 0,-209-5 0,342 37 0,13 0 0,0 1 0,0 2 0,-43 4 0,73-4 0,0 0 0,0 0 0,0 0 0,0 0 0,0 0 0,0 0 0,0 1 0,0-1 0,0 0 0,0 0 0,0 0 0,0 0 0,0 0 0,0 0 0,0 0 0,0 0 0,0 0 0,0 1 0,0-1 0,0 0 0,0 0 0,0 0 0,0 0 0,0 0 0,0 0 0,0 0 0,0 0 0,0 0 0,0 0 0,0 1 0,0-1 0,0 0 0,0 0 0,-1 0 0,1 0 0,0 0 0,0 0 0,0 0 0,0 0 0,0 0 0,0 0 0,0 0 0,0 0 0,0 0 0,0 0 0,0 0 0,-1 0 0,1 0 0,0 0 0,22 5 0,594 27 0,-464-30 0,394 4 0,-1919-8 0,2100 13 0,-603-8 0,-118-3 0,0 0 0,0-1 0,-1 1 0,1-1 0,0 0 0,7-3 0,-13 4 0,0 0 0,0 0 0,1 0 0,-1 0 0,0 0 0,0 0 0,0 0 0,0 0 0,1-1 0,-1 1 0,0 0 0,0 0 0,0 0 0,0 0 0,0 0 0,0 0 0,0-1 0,0 1 0,1 0 0,-1 0 0,0 0 0,0 0 0,0-1 0,0 1 0,0 0 0,0 0 0,0 0 0,0 0 0,0-1 0,0 1 0,0 0 0,0 0 0,0 0 0,0-1 0,0 1 0,0 0 0,0 0 0,0 0 0,0 0 0,-1-1 0,1 1 0,0 0 0,0 0 0,0 0 0,0 0 0,0 0 0,0-1 0,0 1 0,-1 0 0,1 0 0,0 0 0,0 0 0,0 0 0,0 0 0,-25-11 0,-22-2 0,0 2 0,-79-7 0,-104 3 0,201 14 0,-53 0 0,62 6 0,26 3 0,39 9 0,52 5 0,0-3 0,184 10 0,-11-2 0,-257-25 0,-1 0 0,1 1 0,20 7 0,-28-8 0,-1 0 0,1 1 0,-1-1 0,0 1 0,0 0 0,0 1 0,0-1 0,0 1 0,-1-1 0,1 1 0,3 6 0,-5-8 0,0 1 0,1 0 0,0-1 0,-1 1 0,1-1 0,0 0 0,0 0 0,0 0 0,1-1 0,-1 1 0,0-1 0,1 1 0,-1-1 0,1 0 0,-1 0 0,1-1 0,4 1 0,11 3 0,-48-10 0,0 1 0,0 1 0,-1 1 0,-42 2 0,12-1 0,17-1 0,59 1 0,79 2 0,-83 0 0,34 1 0,-28 0 0,0 0 0,0-1 0,-1-1 0,1 0 0,0-2 0,0 0 0,33-11 0,-50 14 0,0 0 0,0-1 0,0 1 0,0 0 0,0-1 0,0 1 0,0-1 0,-1 0 0,1 1 0,0-1 0,0 0 0,0 1 0,0-1 0,-1 0 0,1 0 0,0 0 0,-1 0 0,1 0 0,-1 0 0,1 0 0,0-1 0,-2 1 0,1 0 0,0 0 0,-1 0 0,1 0 0,0 0 0,-1 0 0,0 0 0,1 0 0,-1 0 0,1 0 0,-1 1 0,0-1 0,0 0 0,1 0 0,-1 1 0,0-1 0,0 0 0,0 1 0,0-1 0,0 1 0,0 0 0,0-1 0,-1 0 0,-32-12 0,-1 0 0,0 3 0,-65-12 0,36 8 0,-907-134 0,959 147 0,-29-4 0,74 6 0,1346 23-850,-689-20 550,-879-5 300,-726 35-30,452-10 251,98-9 738,337-13-959,36 0 0,49-2 0,-57 0 0,701-2 0,-672 2 0,-65 0 0,-167-3 0,-299 7 0,442 4 0,44-1 0,17 0 0,31 5 0,57 4 0,1-4 0,146 0 0,-119-8 0,-842-72 32,70 4-605,644 63 562,-642-19-87,620 20 98,-50 4 0,78-4 0,1 1 0,-1-1 0,0 1 0,1 0 0,-1 1 0,0-1 0,1 1 0,0 0 0,-1 0 0,1 0 0,-7 6 0,10-7 0,1 0 0,-1-1 0,1 1 0,-1 0 0,1 0 0,-1 0 0,1 0 0,0 0 0,0 0 0,-1-1 0,1 1 0,0 0 0,0 0 0,0 0 0,0 0 0,0 0 0,0 0 0,0 0 0,0 0 0,1 0 0,-1 0 0,0 0 0,0 0 0,1-1 0,-1 1 0,1 0 0,-1 0 0,1 0 0,-1-1 0,1 1 0,-1 0 0,1 0 0,0-1 0,-1 1 0,1 0 0,0-1 0,1 1 0,6 7 0,1-1 0,-1-1 0,1 0 0,1 0 0,-1-1 0,18 7 0,71 24 0,-96-36 0,149 43 82,1-7-1,2-6 0,243 14 0,470-32 244,-805-14-325,-54-1 0,-17-1 0,-38-9 0,-69-8 0,97 18 0,-609-62 0,321 39 0,271 23 0,19 2 0,0 0 0,-1-1 0,1-1 0,0-1 0,-27-9 0,43 13 0,1 0 0,-1 0 0,1-1 0,-1 1 0,0 0 0,1 0 0,-1-1 0,1 1 0,-1 0 0,0-1 0,1 1 0,-1-1 0,1 1 0,-1-1 0,1 1 0,0-1 0,-1 1 0,1-1 0,-1 1 0,1-1 0,0 1 0,0-1 0,-1 0 0,1 1 0,0-1 0,0 0 0,0 1 0,0-1 0,-1 1 0,1-1 0,0 0 0,0 1 0,0-1 0,0 0 0,1 1 0,-1-1 0,0 0 0,0 1 0,0-1 0,0 0 0,1 1 0,-1-1 0,1 0 0,20-21 0,-20 22 0,43-30 0,2 1 0,1 3 0,70-29 0,12-6 0,-125 59 0,17-10 0,1 2 0,37-14 0,-64 27 0,0-1 0,0 1 0,1 0 0,0 1 0,-1-1 0,1 1 0,0 0 0,0 0 0,-5 8 0,-31 49 0,34-49-227,2 0-1,-1 0 1,2 0-1,-1 1 1,-1 17-1,3-5-6598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6:46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464 0 24575,'-25'604'0,"20"-554"0,4-22 0,-2 0 0,0 0 0,-2-1 0,-2 1 0,0-1 0,-2 0 0,-16 35 0,25-62 0,0 0 0,0 0 0,0 0 0,0 0 0,0-1 0,0 1 0,0 0 0,0 0 0,0 0 0,0 0 0,0 0 0,0 0 0,0 0 0,0 0 0,0-1 0,0 1 0,0 0 0,0 0 0,0 0 0,-1 0 0,1 0 0,0 0 0,0 0 0,0 0 0,0 0 0,0 0 0,0 0 0,0 0 0,0-1 0,0 1 0,-1 0 0,1 0 0,0 0 0,0 0 0,0 0 0,0 0 0,0 0 0,0 0 0,0 0 0,0 0 0,-1 0 0,1 0 0,0 0 0,0 0 0,0 0 0,0 0 0,0 0 0,0 1 0,0-1 0,0 0 0,-1 0 0,1 0 0,0 0 0,0 0 0,0 0 0,0 0 0,0 0 0,0 0 0,0 0 0,0 0 0,0 0 0,0 0 0,0 1 0,0-1 0,0 0 0,-1 0 0,0-17 0,0 15 0,1-1 0,0 1 0,1-1 0,-1 0 0,0 1 0,1-1 0,-1 1 0,1-1 0,0 1 0,0-1 0,0 1 0,2-4 0,-2 7 0,0 0 0,0 0 0,0 1 0,0-1 0,-1 0 0,1 1 0,0-1 0,-1 0 0,1 1 0,-1-1 0,0 1 0,1-1 0,-1 1 0,0 0 0,0 1 0,4 43 0,-4-26 0,2 0 0,7 32 0,-6-45 0,0-7 0,2-19 0,-1-28 0,-1-34 0,-3 0 0,-3 1 0,-18-101 0,21 181 0,0-1 0,0 1 0,0-1 0,0 1 0,0-1 0,0 1 0,0-1 0,0 1 0,0-1 0,0 1 0,0-1 0,0 1 0,-1-1 0,1 1 0,0-1 0,0 1 0,-1 0 0,1-1 0,0 1 0,0-1 0,-1 1 0,1 0 0,0-1 0,-1 1 0,1 0 0,-1-1 0,1 1 0,0 0 0,-1 0 0,0-1 0,-5 15 0,-2 28 0,-2 225 0,9-220 0,1-251 0,-35-273 0,27 431 0,6 45 0,-1 10 0,0 18 0,2 446 0,2-290 0,0-323 0,-3-155 0,-3 252 0,-1 27 0,6 16 0,0 0 0,-1 0 0,1 0 0,0 0 0,0 0 0,0 0 0,-1 0 0,1 0 0,0 0 0,0 0 0,-1 0 0,1 0 0,0 0 0,0 0 0,-1 0 0,1 0 0,0 0 0,0 0 0,0 0 0,-1 0 0,1 0 0,0 0 0,0 1 0,-1-1 0,1 0 0,0 0 0,0 0 0,0 0 0,0 0 0,-1 1 0,1-1 0,0 0 0,0 0 0,0 0 0,0 1 0,0-1 0,0 0 0,-1 0 0,1 1 0,0-1 0,0 0 0,0 0 0,0 0 0,0 1 0,0-1 0,0 0 0,0 0 0,0 1 0,0-1 0,0 0 0,0 1 0,-7 27 0,0 0 0,2 1 0,2-1 0,0 1 0,2 42 0,0-25 0,1 46 0,2-56 0,-6 59 0,15-163 0,6-34 0,6-123 0,-19 212 0,5 25 0,13 43 0,-16-39 0,87 268 0,-37-105 0,-45-155 0,-11-24 0,0 0 0,1 0 0,-1 1 0,0-1 0,0 0 0,0 0 0,1 1 0,-1-1 0,0 0 0,0 0 0,0 0 0,1 1 0,-1-1 0,0 0 0,1 0 0,-1 0 0,0 0 0,0 0 0,1 1 0,-1-1 0,0 0 0,1 0 0,-1 0 0,0 0 0,1 0 0,-1 0 0,0 0 0,1 0 0,-1 0 0,0 0 0,0 0 0,1 0 0,0-1 0,0-1 0,1 0 0,-1 0 0,0 0 0,0-1 0,0 1 0,0 0 0,0-1 0,0 1 0,0-1 0,-1 1 0,1-1 0,-1 0 0,0-3 0,10-126 0,-10-176 0,-3 153 0,2 71 0,-2 112 0,2-1 0,3 43 0,-1-5 0,0 474 0,-2-592 0,1-78 0,20-161 0,-12 240 0,-1 12 0,1-49 0,-11 66 0,2 23 0,1 0 0,0 0 0,0 0 0,0 0 0,-1-1 0,1 1 0,0 0 0,0 0 0,-1 0 0,1 0 0,0 0 0,-1 0 0,1 0 0,0-1 0,0 1 0,-1 0 0,1 0 0,0 0 0,0 0 0,-1 0 0,1 0 0,0 0 0,-1 1 0,1-1 0,0 0 0,0 0 0,-1 0 0,1 0 0,0 0 0,0 0 0,-1 0 0,1 1 0,0-1 0,0 0 0,-1 0 0,1 0 0,0 0 0,0 1 0,-4 3 0,1-1 0,0 1 0,1 0 0,-1 0 0,1 0 0,-1 0 0,-1 8 0,-41 118 0,-50 248 0,9-25 0,67-302 0,19-51 0,0 0 0,0 1 0,0-1 0,0 1 0,0-1 0,0 0 0,0 1 0,0-1 0,0 0 0,0 1 0,0-1 0,-1 0 0,1 1 0,0-1 0,0 0 0,0 0 0,-1 1 0,1-1 0,0 0 0,0 0 0,-1 1 0,1-1 0,0 0 0,0 0 0,-1 1 0,1-1 0,0 0 0,-1 0 0,1 0 0,0 0 0,-1 0 0,1 0 0,0 1 0,-1-1 0,1 0 0,0 0 0,-1 0 0,1 0 0,0 0 0,-1 0 0,1 0 0,0 0 0,-1-1 0,1 1 0,0 0 0,-1 0 0,1 0 0,0 0 0,-1 0 0,1 0 0,0-1 0,-1 1 0,1 0 0,0 0 0,0-1 0,-1 1 0,1 0 0,0 0 0,0-1 0,-1 1 0,-7-23 0,7 19 0,-124-526 0,124 524 0,-1-7 0,-1-1 0,-1 0 0,0 1 0,0 0 0,-9-18 0,12 30 0,1 1 0,0-1 0,0 0 0,-1 1 0,1-1 0,-1 0 0,1 1 0,0-1 0,-1 1 0,1-1 0,-1 1 0,1-1 0,-1 1 0,0-1 0,1 1 0,-1-1 0,1 1 0,-1-1 0,0 1 0,1 0 0,-1 0 0,0-1 0,0 1 0,1 0 0,-1 0 0,0 0 0,0 0 0,1 0 0,-1 0 0,0 0 0,1 0 0,-1 0 0,0 0 0,0 0 0,0 0 0,-1 2 0,0-1 0,0 1 0,1 0 0,-1-1 0,1 1 0,-1 0 0,1 0 0,-1 0 0,1 0 0,0 0 0,-1 3 0,-10 22 0,2 1 0,0 0 0,3 1 0,-9 49 0,-5 124 0,20-186 0,0-10 0,0 0 0,0 0 0,0 0 0,1 0 0,0 0 0,0 0 0,1 0 0,0 0 0,0 0 0,0 0 0,1 0 0,0-1 0,0 1 0,5 10 0,-6-15 0,0-1 0,-1 1 0,1-1 0,0 1 0,-1-1 0,1 0 0,0 1 0,0-1 0,-1 0 0,1 1 0,0-1 0,0 0 0,0 0 0,0 0 0,-1 0 0,1 0 0,0 0 0,0 0 0,0 0 0,0 0 0,-1 0 0,1 0 0,0 0 0,0-1 0,0 1 0,-1 0 0,1-1 0,0 1 0,0-1 0,-1 1 0,1-1 0,0 1 0,-1-1 0,1 1 0,-1-1 0,1 1 0,0-1 0,-1 0 0,1 1 0,-1-1 0,0 0 0,1 0 0,-1 1 0,0-1 0,1-1 0,22-43 0,-21 41 0,18-49 0,-2-1 0,13-68 0,13-117 0,-42 226 0,23-187 0,-56 839 0,34-614 0,3-37 0,6-43 0,-3 1 0,8-44 0,6-141 0,-31 276 0,-2-1 0,-15 36 0,19-62 9,0-1 0,-1 0 0,0-1-1,-9 9 1,-8 9-1418,1 4-5417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31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1 335 24575,'119'1'0,"295"-9"0,-325 2 0,0-5 0,140-34 0,68-52 0,66-15 0,-345 109 0,-40 11 0,-178 35 0,-249 23 0,266-44 0,-242 37 0,385-53 0,-46 15 0,83-20 0,0 0 0,-1 0 0,1 0 0,0 1 0,0-1 0,0 1 0,0 0 0,-5 4 0,8-6 0,0 0 0,0 1 0,-1-1 0,1 0 0,0 1 0,0-1 0,-1 1 0,1-1 0,0 0 0,0 1 0,0-1 0,0 0 0,0 1 0,0-1 0,0 1 0,0-1 0,-1 1 0,1-1 0,1 0 0,-1 1 0,0-1 0,0 1 0,0-1 0,0 0 0,0 1 0,0-1 0,0 1 0,0-1 0,1 0 0,-1 1 0,0-1 0,0 0 0,1 1 0,-1-1 0,0 0 0,0 1 0,1-1 0,0 1 0,4 2 0,1 0 0,0 0 0,0 0 0,1 0 0,-1-1 0,0 0 0,11 1 0,94 16 0,2-4 0,177-2 0,-197-10 0,636 5 0,-1987-13 0,958 6 0,486-1 0,-46 0 89,1107-10-1305,-1081 4 1216,-121 1 0,-45 5 0,0 0 0,0 0 0,0 0 0,1 0 0,-1 1 0,0-1 0,0 0 0,0 0 0,1 0 0,-1 0 0,0 0 0,0 0 0,1 0 0,-1 0 0,0 0 0,0 0 0,0 0 0,1 0 0,-1 0 0,0 0 0,0 0 0,1 0 0,-1 0 0,0-1 0,0 1 0,0 0 0,1 0 0,-1 0 0,0 0 0,0 0 0,0 0 0,1-1 0,-1 1 0,0 0 0,0 0 0,0 0 0,0-1 0,0 1 0,0 0 0,1 0 0,-1 0 0,0-1 0,0 1 0,0 0 0,0 0 0,0 0 0,0-1 0,0 1 0,0 0 0,0 0 0,0-1 0,0 1 0,0 0 0,0-1 0,-63-10 0,-439-22-63,14 25 615,403 7-102,95 1-423,94 2 27,0-5 0,123-18-1,-199 12-53,-31 5 0,-14 0 0,-67-3 0,-157 5 0,23 2 0,598 3 0,-198-5 0,-96 2 0,415 16 0,-493-14 0,-19 1 0,-34 0 0,-574 0 0,163-2 0,349 2 0,72 2 0,78-1 0,965 8 0,-653-14 0,-101 2 0,-1628-1 0,2249 1 0,-1669-38 0,744 32 0,96 2 0,588 2 0,-47 2 0,-565-2 0,-25 0 0,-41-4 0,29 5 0,-668-66 0,-7 42 0,885 27 0,959 0 0,-2519 60 0,1258-47 0,67-5 0,43-6 0,20 1 0,319 1 0,-110-7 0,-556-1 0,201 3 0,192 0 0,85-3 0,-222-7 0,-415-8 0,833 18 0,188-2 0,-470-4 0,-62 0 0,-18-3 0,-19 0 0,0 1 0,0 2 0,-52-3 0,54 6 0,-690-24 0,570 24 0,1239 5 0,-2040-4 0,1048 2 0,392-16 0,-413 3 0,-55 3 0,-22 8 0,0 1 0,0 0 0,0 0 0,0 0 0,0-1 0,0 1 0,0 0 0,0 0 0,0-1 0,0 1 0,0 0 0,0 0 0,0-1 0,0 1 0,0 0 0,0 0 0,0-1 0,0 1 0,0 0 0,0 0 0,0-1 0,0 1 0,0 0 0,0 0 0,-1-1 0,1 1 0,0 0 0,0 0 0,0 0 0,0-1 0,-1 1 0,1 0 0,0 0 0,0 0 0,0 0 0,-1 0 0,1-1 0,0 1 0,0 0 0,-1 0 0,1 0 0,-43-14 0,-34 0 0,-121-7 0,-89 11 0,156 8 0,104 0 0,61 2 0,-24 0 0,429 3 0,-615-4 0,-200 9 0,326 3 0,50-11 0,-1 0 0,1 0 0,0 0 0,-1 0 0,1 0 0,0 0 0,0 0 0,-1 1 0,1-1 0,0 0 0,0 0 0,-1 0 0,1 0 0,0 1 0,0-1 0,0 0 0,-1 0 0,1 1 0,0-1 0,0 0 0,0 0 0,0 1 0,-1-1 0,1 0 0,0 0 0,0 1 0,0-1 0,0 0 0,0 1 0,0-1 0,0 0 0,0 0 0,0 1 0,0-1 0,0 0 0,0 1 0,0-1 0,0 0 0,0 1 0,0-1 0,0 0 0,1 0 0,-1 1 0,27 14 0,19 0 0,1-3 0,78 12 0,107-1 0,-164-17 0,663 30 0,-1408-95 0,561 45 0,0-2 0,84 8 0,23 1 0,11 5 0,1 1 0,1-1 0,-1 1 0,0-1 0,0 1 0,1 0 0,-1 0 0,0 1 0,1-1 0,-1 1 0,5-1 0,345-33 0,-20 2 0,-283 22 0,-51 10 0,1 0 0,0 0 0,0 0 0,0 0 0,0 0 0,-1 0 0,1 0 0,0-1 0,0 1 0,0 0 0,0 0 0,0 0 0,0 0 0,0 0 0,-1-1 0,1 1 0,0 0 0,0 0 0,0 0 0,0 0 0,0-1 0,0 1 0,0 0 0,0 0 0,0 0 0,0 0 0,0-1 0,0 1 0,0 0 0,0 0 0,0 0 0,0-1 0,0 1 0,0 0 0,0 0 0,0 0 0,0 0 0,0-1 0,1 1 0,-1 0 0,0 0 0,0 0 0,0 0 0,0 0 0,0-1 0,0 1 0,1 0 0,-1 0 0,0 0 0,-40-6 0,1 1 0,-1 3 0,-76 4 0,36 0 0,-158 0 0,446-2 0,-431 0 0,206 1 0,0 2 0,1 0 0,-1 0 0,-20 9 0,6-3 0,23-7 0,0 0 0,0 0 0,0 1 0,1 0 0,0 0 0,-1 1 0,1 0 0,-8 6 0,15-9 0,-1-1 0,1 1 0,-1-1 0,1 1 0,0-1 0,-1 1 0,1-1 0,0 1 0,0 0 0,-1-1 0,1 1 0,0-1 0,0 1 0,0 0 0,0-1 0,0 1 0,0-1 0,0 1 0,0 0 0,0-1 0,0 1 0,0-1 0,0 1 0,1 0 0,-1-1 0,0 1 0,0-1 0,0 1 0,1-1 0,-1 1 0,0-1 0,1 1 0,-1-1 0,1 1 0,-1-1 0,0 1 0,1-1 0,-1 1 0,1-1 0,-1 0 0,1 1 0,0-1 0,-1 0 0,1 0 0,-1 1 0,1-1 0,-1 0 0,1 0 0,0 0 0,-1 0 0,1 0 0,-1 0 0,2 0 0,36 9 0,0-5 0,0-3 0,0-1 0,0-2 0,-1-2 0,1-1 0,50-13 0,-69 10 0,-26 4 0,-35 4 0,20 3 0,-60 9 0,-92 26 0,161-33 0,13-2 0,22 2 0,38-3 0,-41-1 0,63 0 0,-1-2 0,0-5 0,89-16 0,-168 22 0,0-1 0,-1 1 0,1 0 0,0 0 0,-1-1 0,1 1 0,-1-1 0,1 1 0,-1-1 0,1 0 0,-1 1 0,1-1 0,-1 0 0,0 0 0,1 0 0,-1 0 0,2-2 0,-5 2 0,1 0 0,-1 0 0,0 0 0,1 0 0,-1 0 0,0 0 0,0 1 0,1-1 0,-1 1 0,0-1 0,0 1 0,0 0 0,0 0 0,0-1 0,0 1 0,-3 1 0,-401-9 0,297 9 0,78-1 0,60 1 0,558 0 0,-858-1 0,302 0 0,-14 1 0,0-1 0,-1 0 0,31-6 0,-40 1 0,-20 0 0,-22 0 0,-54 4 0,75 5 0,30 0 0,37 2 0,97 2 0,-114 2 0,-35-10 0,-1 0 0,1 0 0,-1 0 0,1 0 0,-1 0 0,1 0 0,-1 0 0,0 0 0,1 1 0,-1-1 0,1 0 0,-1 0 0,0 0 0,1 1 0,-1-1 0,0 0 0,1 1 0,-1-1 0,0 0 0,1 1 0,-1-1 0,0 0 0,0 1 0,0-1 0,1 1 0,-1-1 0,0 0 0,0 1 0,0-1 0,0 1 0,0-1 0,0 1 0,1-1 0,-1 1 0,0-1 0,0 0 0,-1 1 0,1-1 0,0 1 0,0-1 0,0 1 0,0-1 0,0 1 0,0-1 0,0 0 0,-1 1 0,1-1 0,0 1 0,0-1 0,-1 0 0,1 1 0,0-1 0,-1 0 0,1 1 0,0-1 0,-1 0 0,1 0 0,0 1 0,-1-1 0,1 0 0,-1 0 0,1 0 0,0 1 0,-1-1 0,1 0 0,-1 0 0,1 0 0,-1 0 0,-18 7 0,-1-1 0,1 0 0,-1-2 0,-33 4 0,31-5 0,-88 8 0,71-8 0,0 1 0,-42 11 0,75-11 0,14 0 0,44 5 0,1-3 0,0-2 0,69-3 0,-42-1 0,116 1 0,-216-1-117,-27-1-507,-50 6 0,58 1-6202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3:11:39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513 188 24575,'-12'87'0,"3"2"0,4 141 0,5-140 0,0 198 0,-1-327 0,-3-1 0,-1 1 0,-16-63 0,-46-107 0,63 197 0,-1 1 0,0 0 0,-12-19 0,17 29 0,0 1 0,0-1 0,-1 1 0,1-1 0,0 1 0,0-1 0,-1 1 0,1 0 0,0-1 0,-1 1 0,1-1 0,-1 1 0,1 0 0,0-1 0,-1 1 0,1 0 0,-1-1 0,1 1 0,-1 0 0,1 0 0,-1 0 0,1-1 0,-1 1 0,0 0 0,1 0 0,-1 0 0,1 0 0,-1 0 0,1 0 0,-1 0 0,1 0 0,-1 0 0,1 0 0,-1 0 0,0 1 0,1-1 0,-1 0 0,1 0 0,-1 0 0,1 1 0,-1-1 0,1 0 0,0 1 0,-1-1 0,1 0 0,-1 1 0,1-1 0,0 0 0,-1 1 0,1-1 0,0 1 0,-1-1 0,1 1 0,-4 6 0,1-1 0,1 1 0,-1 0 0,1-1 0,0 1 0,1 0 0,-1 0 0,1 8 0,-3 70 0,3-75 0,4 78 0,3 0 0,4 0 0,4-1 0,4-1 0,4 0 0,37 94 0,-36-132 0,-23-48 0,1 1 0,-1-1 0,0 0 0,0 1 0,0-1 0,1 0 0,-1 0 0,0 1 0,0-1 0,0 0 0,1 1 0,-1-1 0,0 0 0,1 0 0,-1 0 0,0 1 0,1-1 0,-1 0 0,0 0 0,1 0 0,-1 0 0,0 0 0,1 0 0,-1 0 0,0 0 0,1 0 0,-1 0 0,0 0 0,1 0 0,-1 0 0,0 0 0,1 0 0,-1 0 0,0 0 0,1 0 0,-1 0 0,0 0 0,1 0 0,-1-1 0,0 1 0,1 0 0,-1 0 0,0 0 0,1-1 0,-1 1 0,0 0 0,0 0 0,1-1 0,-1 1 0,0 0 0,0-1 0,0 1 0,0 0 0,1-1 0,-1 1 0,3-10 0,0 0 0,-1 1 0,0-1 0,-1 0 0,0 0 0,0 0 0,-1-15 0,0 5 0,-3-609 0,-1 401 0,8 280 0,3-1 0,1 1 0,31 98 0,-30-135 0,-2-28 0,0-39 0,-7 45 0,22-488 0,-20 637 0,15 378 0,-1-419 0,-66-489 0,34 285 0,11 73 0,-20-105 0,23 131 0,0 13 0,1 21 0,5 49 0,3-1 0,4 0 0,42 151 0,-45-211 0,-5-27 0,-7-35 0,-4-9 0,-3-15 0,-35-118 0,46 185 0,0-1 0,-1 1 0,1-1 0,-1 1 0,1-1 0,-1 1 0,0-1 0,0 1 0,0 0 0,1 0 0,-1-1 0,0 1 0,-1 0 0,0-2 0,1 4 0,0-1 0,1 1 0,-1-1 0,0 1 0,1-1 0,-1 1 0,1-1 0,-1 1 0,1 0 0,-1-1 0,1 1 0,-1 0 0,1 0 0,0-1 0,-1 1 0,1 0 0,0 0 0,-1-1 0,1 1 0,0 0 0,0 0 0,0 0 0,0-1 0,0 1 0,0 0 0,0 1 0,-8 75 0,3 1 0,7 114 0,1-83 0,-2-51 0,-1-38 0,1-29 0,-1-5 0,-4-248 0,1 221 0,-1-1 0,-3 1 0,-1 0 0,-16-46 0,24 85 0,-1 0 0,1 0 0,-1 0 0,0 0 0,1 0 0,-1 0 0,0 0 0,0 1 0,0-1 0,0 0 0,-1 0 0,1 1 0,0-1 0,-1 1 0,1-1 0,-1 1 0,-3-3 0,4 4 0,0 1 0,1-1 0,-1 0 0,0 1 0,0-1 0,0 1 0,0-1 0,1 1 0,-1 0 0,0-1 0,1 1 0,-1 0 0,0-1 0,1 1 0,-1 0 0,1 0 0,-1 0 0,1-1 0,0 1 0,-1 0 0,1 0 0,0 0 0,-1 0 0,1 0 0,0 2 0,-4 13 0,0 1 0,-2 32 0,5 140 0,1-31 0,4-333 0,-7-1 0,-31-206 0,19 301 0,5 53 0,10 28 0,-1 0 0,1 0 0,0 0 0,-1 0 0,1 0 0,0 0 0,0 0 0,-1 0 0,1 0 0,0 0 0,0 0 0,-1 0 0,1 0 0,0 0 0,0 0 0,-1 0 0,1 1 0,0-1 0,0 0 0,-1 0 0,1 0 0,0 0 0,0 1 0,0-1 0,-1 0 0,1 0 0,0 0 0,0 1 0,0-1 0,0 0 0,-1 0 0,1 1 0,0-1 0,0 0 0,0 0 0,0 1 0,0-1 0,0 0 0,0 0 0,0 1 0,0-1 0,0 0 0,0 0 0,0 1 0,0-1 0,-7 54 0,6 8 0,3 1 0,2 0 0,25 114 0,-23-160 0,-6-37 0,-11-35 0,-2 0 0,-2 1 0,-42-95 0,57 148 0,0 0 0,0 1 0,0-1 0,-1 1 0,1-1 0,0 0 0,0 1 0,-1-1 0,1 1 0,0-1 0,-1 1 0,1-1 0,0 1 0,-1-1 0,1 1 0,-1 0 0,1-1 0,-1 1 0,1 0 0,-1-1 0,1 1 0,-1 0 0,1-1 0,-1 1 0,1 0 0,-1 0 0,0 0 0,0-1 0,-6 15 0,1 30 0,7 253 0,0-251 0,-16-238 0,13 180 0,0 14 0,-2 26 0,1 50 0,4 76 0,24 179 0,-28-487 0,-22-18 0,19 143 0,-1 0 0,-2 1 0,-20-48 0,29 75 0,0 1 0,0-1 0,-1 0 0,1 0 0,0 0 0,-1 1 0,1-1 0,-1 0 0,1 1 0,-1-1 0,1 0 0,-1 1 0,0-1 0,1 1 0,-1-1 0,1 1 0,-1-1 0,0 1 0,0-1 0,1 1 0,-1-1 0,0 1 0,0 0 0,-1-1 0,1 2 0,1-1 0,-1 0 0,0 1 0,1-1 0,-1 1 0,0-1 0,1 1 0,-1-1 0,0 1 0,1 0 0,-1-1 0,1 1 0,-1 0 0,1-1 0,-1 1 0,1 0 0,0 0 0,-1-1 0,1 2 0,-12 46 0,3 58 0,7 171 0,-54-476 0,53 188 0,1 7 0,-2-11 0,0 1 0,-2 0 0,0 0 0,-11-19 0,17 33 0,0 0 0,0-1 0,0 1 0,-1-1 0,1 1 0,0 0 0,0-1 0,-1 1 0,1 0 0,0-1 0,-1 1 0,1 0 0,0-1 0,-1 1 0,1 0 0,0 0 0,-1-1 0,1 1 0,-1 0 0,1 0 0,0 0 0,-1-1 0,1 1 0,-1 0 0,1 0 0,-1 0 0,1 0 0,-1 0 0,1 0 0,0 0 0,-1 0 0,1 0 0,-1 0 0,1 0 0,-2 1 0,-6 15 0,1 27 0,4-13 0,3 1 0,4 52 0,-3-71 0,1 0 0,0 0 0,1 0 0,0 0 0,1 0 0,1-1 0,-1 0 0,2 0 0,11 18 0,-16-28 0,-1 0 0,2 0 0,-1 0 0,0 0 0,0 0 0,0 0 0,0 0 0,1 0 0,-1-1 0,0 1 0,1 0 0,-1-1 0,0 1 0,1-1 0,1 1 0,-2-1 0,1 0 0,-1 1 0,1-1 0,-1 1 0,0-1 0,1 1 0,-1 0 0,0-1 0,0 1 0,1 0 0,-1 0 0,0 0 0,0 0 0,0 0 0,0 0 0,0 0 0,0 0 0,0 1 0,1 1 0,14 33 0,-2-9 0,-10-35 0,-1-23 0,-3-285 0,-2 86 0,4 382 0,30 219 0,-24-336 0,-3-54 0,-3-65 0,-13-42 0,-38-176 0,8 71 0,37 169 0,4 61 0,0 0 0,0 1 0,0-1 0,-1 0 0,1 1 0,0-1 0,0 0 0,0 1 0,0-1 0,0 0 0,1 1 0,-1-1 0,0 0 0,0 0 0,0 1 0,0-1 0,1 1 0,-1-1 0,0 0 0,1 1 0,-1-1 0,1 1 0,-1-1 0,0 0 0,1 1 0,-1-1 0,1 1 0,0 0 0,-1-1 0,1 1 0,-1-1 0,1 1 0,-1 0 0,1-1 0,0 1 0,-1 0 0,1 0 0,0 0 0,-1-1 0,1 1 0,0 0 0,1 0 0,25 20 0,15 27 0,-2 3 0,-2 1 0,42 76 0,-27-44 0,-1 9 0,-35-59 0,2-2 0,27 37 0,-45-67 0,-1 0 0,0 0 0,1-1 0,-1 1 0,1 0 0,-1-1 0,1 1 0,-1-1 0,1 1 0,-1-1 0,1 1 0,0-1 0,-1 1 0,1-1 0,0 1 0,-1-1 0,1 0 0,0 0 0,0 1 0,-1-1 0,1 0 0,0 0 0,0 0 0,-1 0 0,1 1 0,0-1 0,0 0 0,0-1 0,-1 1 0,3 0 0,-2-1 0,0 0 0,0 0 0,0 0 0,0-1 0,0 1 0,-1 0 0,1-1 0,0 1 0,-1 0 0,1-1 0,-1 1 0,1-1 0,-1 1 0,1-3 0,4-63 0,-5 62 0,-2-387 0,-1 225 0,2 138 0,2 66 0,4 41 0,3-1 0,34 137 0,64 156 0,-92-327 0,13 45 0,18 64 0,95 211 0,-137-356 0,0 1 0,1-1 0,0 0 0,1 0 0,-1-1 0,10 11 0,-14-17 0,1 0 0,-1 1 0,0-1 0,1 0 0,-1 0 0,0 1 0,1-1 0,-1 0 0,1 0 0,-1 0 0,1 1 0,-1-1 0,1 0 0,-1 0 0,1 0 0,-1 0 0,1 0 0,-1 0 0,1 0 0,-1 0 0,1 0 0,-1 0 0,0 0 0,1 0 0,-1-1 0,1 1 0,-1 0 0,1 0 0,-1 0 0,1-1 0,-1 1 0,0 0 0,1 0 0,-1-1 0,1 1 0,-1 0 0,0-1 0,1 1 0,-1 0 0,0-1 0,0 1 0,1-1 0,-1 1 0,0-1 0,0 1 0,0 0 0,1-1 0,-1 1 0,0-1 0,0 1 0,0-1 0,0 1 0,0-1 0,0 1 0,0-1 0,0 0 0,2-20 0,0 0 0,-2 1 0,0-1 0,-1 0 0,-1 0 0,-6-24 0,7 36 0,-38-184 0,-99-289 0,99 356 0,26 84 0,-48-137 0,37 133 0,24 46 0,0-1 0,0 1 0,0 0 0,0-1 0,-1 1 0,1 0 0,0-1 0,0 1 0,0-1 0,-1 1 0,1 0 0,0 0 0,0-1 0,-1 1 0,1 0 0,0-1 0,-1 1 0,1 0 0,0 0 0,-1 0 0,1-1 0,-1 1 0,1 0 0,0 0 0,-1 0 0,1 0 0,-1 0 0,1 0 0,0 0 0,-1-1 0,1 1 0,-1 1 0,1-1 0,0 0 0,-1 0 0,1 0 0,-1 0 0,1 0 0,0 0 0,-1 0 0,1 0 0,-1 1 0,1-1 0,0 0 0,-1 0 0,1 1 0,0-1 0,-1 0 0,1 0 0,0 1 0,-1-1 0,1 0 0,0 1 0,0-1 0,0 0 0,-1 1 0,-5 25 0,2 24 0,2 0 0,7 75 0,-1-75 0,-2 0 0,-9 80 0,2-113 0,1-25 0,-2-35 0,-2-121 0,2 26 0,-35-212 0,31 319 0,9 31 0,1 0 0,-1 0 0,1 0 0,-1 0 0,1 1 0,0-1 0,-1 0 0,1 0 0,0 1 0,-1-1 0,1 0 0,0 1 0,-1-1 0,1 0 0,0 1 0,0-1 0,-1 0 0,1 1 0,0-1 0,0 1 0,0-1 0,-1 0 0,1 1 0,0-1 0,0 1 0,0-1 0,0 1 0,0-1 0,0 0 0,0 1 0,0-1 0,0 1 0,0 0 0,-6 66 0,4-20 0,2 1 0,2-1 0,2 0 0,12 51 0,-4-65 0,-12-32 0,0-1 0,0 1 0,0-1 0,1 0 0,-1 1 0,0-1 0,0 0 0,1 0 0,-1 1 0,0-1 0,0 0 0,1 1 0,-1-1 0,0 0 0,1 0 0,-1 0 0,0 1 0,1-1 0,-1 0 0,0 0 0,1 0 0,-1 0 0,1 0 0,-1 0 0,0 0 0,1 1 0,-1-1 0,0 0 0,1 0 0,-1 0 0,1-1 0,-1 1 0,0 0 0,1 0 0,0 0 0,1-3 0,0 1 0,0-1 0,-1 0 0,1 0 0,-1 1 0,1-1 0,-1 0 0,0-1 0,0 1 0,0 0 0,-1 0 0,1 0 0,-1-5 0,20-190 0,-12 172 0,-1 30 0,3 18 0,119 423 0,-76-243 0,-39-149 0,52 165 0,-49-186 0,-21-67 0,-192-697 0,176 681 0,20 50 0,0 1 0,0 0 0,0 0 0,0-1 0,0 1 0,0 0 0,0 0 0,0-1 0,0 1 0,0 0 0,0 0 0,0-1 0,0 1 0,0 0 0,0 0 0,-1-1 0,1 1 0,0 0 0,0 0 0,0-1 0,0 1 0,-1 0 0,1 0 0,0 0 0,0-1 0,-1 1 0,1 0 0,0 0 0,0 0 0,0 0 0,-1 0 0,1 0 0,0 0 0,0-1 0,-1 1 0,1 0 0,0 0 0,-1 0 0,1 0 0,0 0 0,0 0 0,-1 0 0,1 0 0,0 0 0,0 0 0,-1 1 0,1-1 0,0 0 0,-1 0 0,1 0 0,0 0 0,0 0 0,0 0 0,-1 0 0,1 1 0,0-1 0,0 0 0,-1 0 0,1 0 0,0 1 0,0-1 0,0 0 0,0 0 0,0 1 0,-1-1 0,1 0 0,0 0 0,0 1 0,-3 12 0,1-1 0,0 1 0,0 0 0,2 0 0,0 18 0,0-8 0,2 226 0,-5-212 0,3-37 0,0 1 0,0-1 0,0 0 0,0 0 0,0 0 0,-1 1 0,1-1 0,0 0 0,0 0 0,0 0 0,0 1 0,0-1 0,0 0 0,-1 0 0,1 0 0,0 0 0,0 1 0,0-1 0,0 0 0,-1 0 0,1 0 0,0 0 0,0 0 0,0 0 0,-1 1 0,1-1 0,0 0 0,0 0 0,0 0 0,-1 0 0,1 0 0,0 0 0,0 0 0,-1 0 0,1 0 0,0 0 0,0 0 0,0 0 0,-1 0 0,1 0 0,0-1 0,0 1 0,-1 0 0,1 0 0,0 0 0,0 0 0,0 0 0,0 0 0,-1 0 0,1-1 0,0 1 0,0 0 0,0 0 0,0 0 0,-1 0 0,1-1 0,0 1 0,0 0 0,0 0 0,0 0 0,0-1 0,0 1 0,0 0 0,0 0 0,0-1 0,0 1 0,0 0 0,0 0 0,0-1 0,-9-16 0,1-13 0,2 0 0,0-1 0,2 1 0,1-1 0,3-60 0,5 16 0,18-90 0,-13 121 0,-6 39 0,0 13 0,2 36 0,-2 0 0,-2 0 0,-3 45 0,0-7 0,14 442 0,-10-485 0,-2-36 0,0-9 0,0-66 0,-19-220 0,-57-288 0,65 530 0,6 44 0,2 10 0,0 81 0,6 33 0,0 137 0,-27-25-1365,-14-6-5461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6:56.3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350 256 24575,'0'1'0,"0"0"0,1 0 0,-1 0 0,1 0 0,-1 0 0,1 0 0,-1 0 0,1-1 0,-1 1 0,1 0 0,0 0 0,-1 0 0,1-1 0,0 1 0,0 0 0,0-1 0,-1 1 0,1-1 0,0 1 0,0-1 0,0 1 0,0-1 0,0 0 0,0 1 0,0-1 0,0 0 0,0 0 0,1 0 0,36 5 0,-32-5 0,347 5 0,-239-7 0,-94 6 0,-33 5 0,-37 8 0,-39 0 0,-1-4 0,-143 3 0,185-13 0,9 2 0,34-3 0,27-7 0,123-16 0,275-6 0,-336 25 0,60 1 0,-67 2 0,120-14 0,-171 6 0,-22 1 0,-19 0 0,-40-5 0,0 3 0,-74-1 0,55 5 0,-515-15 0,522 19 0,1139 0 0,-2083 0 0,1723 0 0,-1836 0 0,1101 0 0,14 1 0,-1 0 0,1-1 0,0-1 0,-1 0 0,1 0 0,0-1 0,-16-4 0,24 6 0,1-1 0,0 1 0,-1 0 0,1 0 0,0 0 0,-1 0 0,1-1 0,0 1 0,0 0 0,-1 0 0,1 0 0,0-1 0,0 1 0,-1 0 0,1-1 0,0 1 0,0 0 0,0 0 0,-1-1 0,1 1 0,0 0 0,0-1 0,0 1 0,0 0 0,0-1 0,0 1 0,0 0 0,0-1 0,0 1 0,0 0 0,0-1 0,0 1 0,0-1 0,0 1 0,0 0 0,0-1 0,0 1 0,0 0 0,0-1 0,1 1 0,-1 0 0,0 0 0,0-1 0,0 1 0,1 0 0,-1-1 0,0 1 0,0 0 0,1 0 0,-1-1 0,0 1 0,0 0 0,1 0 0,0-1 0,7-4 0,1 0 0,1 1 0,-1-1 0,1 2 0,0-1 0,-1 2 0,1-1 0,1 1 0,16-1 0,-9 0 0,402-35 0,5 35 0,-286 3 0,-54 2 0,104-6 0,-168 0 0,-21 4 0,0 0 0,0 0 0,0 0 0,0 0 0,0 0 0,0 0 0,0 0 0,0 0 0,-1 0 0,1 0 0,0 0 0,0 0 0,0 0 0,0 0 0,0 0 0,0 0 0,0 0 0,0-1 0,0 1 0,0 0 0,0 0 0,0 0 0,-1 0 0,1 0 0,0 0 0,0 0 0,0 0 0,0 0 0,0 0 0,0 0 0,0-1 0,0 1 0,0 0 0,0 0 0,0 0 0,0 0 0,0 0 0,0 0 0,0 0 0,0 0 0,0 0 0,0-1 0,0 1 0,0 0 0,0 0 0,0 0 0,0 0 0,1 0 0,-1 0 0,0 0 0,0 0 0,0 0 0,0 0 0,0 0 0,0-1 0,0 1 0,0 0 0,0 0 0,0 0 0,0 0 0,0 0 0,0 0 0,1 0 0,-1 0 0,0 0 0,-38-6 0,-606-1 0,199 7 0,390-4 0,51 2 0,11-1 0,17-2 0,466-6 0,-383 11 0,-138 1 0,4 0 0,0-2 0,0 0 0,-39-8 0,66 9 0,0 0 0,0 0 0,0 0 0,0 0 0,0 0 0,0 0 0,0 0 0,1 0 0,-1 0 0,0 0 0,0 0 0,0 0 0,0 0 0,0 0 0,0 0 0,0 0 0,0-1 0,0 1 0,0 0 0,0 0 0,0 0 0,0 0 0,0 0 0,0 0 0,0 0 0,0 0 0,0 0 0,0 0 0,0-1 0,0 1 0,0 0 0,0 0 0,0 0 0,0 0 0,0 0 0,0 0 0,0 0 0,0 0 0,0 0 0,0 0 0,0-1 0,0 1 0,0 0 0,0 0 0,19-4 0,29 0 0,680 0 0,-455 5 0,-215 0 0,-39 3 0,-37 1 0,-273 14 0,173-15 0,-254 13 0,670-18 0,-130 2 0,-109 1 0,-43 4 0,-18 3 0,-27 8 0,-35 4 0,49-17 0,1 1 0,-1 0 0,1 0 0,0 2 0,-17 10 0,30-17 0,1 0 0,0 0 0,-1 0 0,1 0 0,0 0 0,-1 0 0,1 1 0,0-1 0,0 0 0,-1 0 0,1 0 0,0 0 0,0 1 0,-1-1 0,1 0 0,0 0 0,0 1 0,0-1 0,0 0 0,-1 1 0,1-1 0,0 0 0,0 0 0,0 1 0,0-1 0,0 0 0,0 1 0,0-1 0,0 0 0,0 1 0,0-1 0,0 0 0,0 1 0,0-1 0,0 0 0,0 1 0,0-1 0,0 0 0,0 1 0,0-1 0,0 0 0,1 0 0,-1 1 0,0-1 0,0 0 0,0 1 0,0-1 0,1 0 0,-1 0 0,0 1 0,0-1 0,1 0 0,-1 0 0,0 0 0,0 0 0,1 1 0,-1-1 0,1 0 0,9 3 0,-1 0 0,1 0 0,0-1 0,1 0 0,-1-1 0,0 0 0,19-1 0,-2 0 0,174 1 0,-93-2 0,121 13 0,-192-3 0,-37-9 0,0 0 0,0 0 0,-1 0 0,1 0 0,0 0 0,0 0 0,-1 0 0,1 0 0,0 0 0,0 0 0,-1 0 0,1 0 0,0 0 0,0 0 0,-1 0 0,1 0 0,0 0 0,0 0 0,0 1 0,-1-1 0,1 0 0,0 0 0,0 0 0,0 0 0,-1 1 0,1-1 0,0 0 0,0 0 0,0 0 0,0 1 0,0-1 0,0 0 0,-1 0 0,1 1 0,0-1 0,0 0 0,0 0 0,0 1 0,0-1 0,0 0 0,0 0 0,0 1 0,0-1 0,0 0 0,0 0 0,0 1 0,0-1 0,0 0 0,0 0 0,1 1 0,-1-1 0,0 0 0,0 0 0,0 0 0,0 1 0,0-1 0,0 0 0,1 0 0,-1 0 0,0 1 0,0-1 0,0 0 0,1 0 0,-1 0 0,0 0 0,0 0 0,0 1 0,1-1 0,-1 0 0,-23 6 0,-61 4 0,-2-4 0,-107-6 0,86-1 0,24 2 0,-99-4 0,176 1 0,12-1 0,20-2 0,230-5 0,-166 10 0,97-12 0,-184 12 0,-1-1 0,1 1 0,-1 0 0,1-1 0,-1 1 0,0-1 0,1 0 0,-1 0 0,0 0 0,1 0 0,-1 0 0,0 0 0,3-3 0,-5 4 0,1-1 0,-1 1 0,0-1 0,0 1 0,0-1 0,0 0 0,0 1 0,0-1 0,0 1 0,-1-1 0,1 1 0,0-1 0,0 1 0,0-1 0,0 0 0,-1 1 0,1-1 0,0 1 0,-1-1 0,1 1 0,0 0 0,-1-1 0,1 1 0,0-1 0,-1 1 0,1 0 0,-1-1 0,1 1 0,-1 0 0,1-1 0,-1 1 0,1 0 0,-1 0 0,0-1 0,-65-27 0,65 28 0,-8-3 0,-55-23 0,62 25 0,0 0 0,0-1 0,0 1 0,1 0 0,-1-1 0,1 1 0,-1-1 0,1 1 0,-1-1 0,1 1 0,-2-5 0,3 6 0,-1-1 0,1 0 0,0 0 0,0 0 0,0 0 0,0 0 0,0 0 0,0 0 0,0 1 0,0-1 0,0 0 0,0 0 0,0 0 0,1 0 0,-1 0 0,0 0 0,1 1 0,-1-1 0,1 0 0,-1 0 0,1 0 0,-1 1 0,1-1 0,-1 0 0,1 1 0,0-1 0,1-1 0,9-6 0,0 1 0,1 0 0,0 0 0,1 1 0,0 0 0,-1 1 0,25-5 0,31-15 0,-62 19 0,-17 2 0,-21 1 0,-11 4 0,0 1 0,0 2 0,-71 16 0,97-14 0,14-1 0,27 2 0,44-1 0,-22-6 0,-34-1 0,0 0 0,0 1 0,0 1 0,0-1 0,0 2 0,0 0 0,-1 0 0,17 6 0,-28-8 0,-1 0 0,1 0 0,0 0 0,0 0 0,0 0 0,0 0 0,0 0 0,-1 0 0,1 0 0,0 0 0,0 0 0,0 0 0,0 0 0,0 0 0,-1 0 0,1 0 0,0 0 0,0 0 0,0 0 0,0 0 0,0 0 0,-1 0 0,1 0 0,0 0 0,0 0 0,0 0 0,0 0 0,0 1 0,0-1 0,-1 0 0,1 0 0,0 0 0,0 0 0,0 0 0,0 0 0,0 1 0,0-1 0,0 0 0,0 0 0,0 0 0,0 0 0,0 0 0,0 1 0,0-1 0,0 0 0,0 0 0,0 0 0,0 0 0,0 0 0,0 1 0,0-1 0,0 0 0,0 0 0,0 0 0,0 0 0,0 0 0,0 1 0,0-1 0,0 0 0,0 0 0,0 0 0,0 0 0,0 0 0,0 0 0,1 1 0,-1-1 0,0 0 0,0 0 0,0 0 0,-23 7 0,-1-1 0,0-2 0,-38 4 0,38-6 0,1 0 0,0 2 0,0 1 0,-29 10 0,52-15 0,-1 0 0,1 0 0,-1 0 0,1 0 0,-1 0 0,1 1 0,-1-1 0,0 0 0,1 0 0,-1 0 0,1 1 0,-1-1 0,1 0 0,-1 0 0,1 1 0,0-1 0,-1 0 0,1 1 0,-1-1 0,1 1 0,0-1 0,-1 1 0,1-1 0,0 0 0,-1 1 0,1-1 0,0 1 0,0-1 0,0 1 0,-1 0 0,1-1 0,0 1 0,0-1 0,0 1 0,0 0 0,19 8 0,39-1 0,25-5 0,35 4 0,-104-4 0,-17 0 0,-29 0 0,-549 25 0,558-26 0,26 0 0,35-1 0,87 1 0,278 12 0,-367-11 0,0-3 0,0 0 0,0-3 0,-1 0 0,37-10 0,-69 13 0,0-1 0,0 1 0,0-1 0,-1 0 0,1 0 0,0 0 0,0-1 0,0 1 0,-1 0 0,1-1 0,-1 0 0,1 0 0,-1 0 0,0 0 0,0 0 0,0 0 0,3-3 0,-5 4 0,0 0 0,1 0 0,-1 0 0,0 0 0,0 1 0,0-1 0,0 0 0,0 0 0,0 0 0,0 0 0,0 0 0,0 0 0,0 1 0,0-1 0,-1 0 0,1 0 0,0 0 0,-1 1 0,1-1 0,0 0 0,-2-1 0,-24-19 0,15 16 0,-2 0 0,1 1 0,0 0 0,-1 1 0,0 0 0,0 1 0,0 0 0,0 1 0,0 1 0,0 0 0,0 1 0,0 0 0,-16 4 0,-20 6 0,1 2 0,-50 21 0,88-30 0,-10 3 0,-8 2 0,-1 2 0,2 1 0,-1 1 0,-40 26 0,67-38 0,-1 0 0,1 0 0,-1-1 0,1 1 0,0 0 0,0 0 0,-1 0 0,1 1 0,0-1 0,0 0 0,0 0 0,0 1 0,1-1 0,-1 0 0,0 1 0,0-1 0,1 1 0,-1-1 0,1 1 0,-1-1 0,1 1 0,0 0 0,-1 2 0,2-3 0,0 1 0,0-1 0,0 0 0,-1 1 0,1-1 0,0 0 0,1 0 0,-1 0 0,0 0 0,0 0 0,0 0 0,1 0 0,-1-1 0,0 1 0,1 0 0,-1-1 0,1 1 0,-1 0 0,3-1 0,12 5 0,1-2 0,0 0 0,21 0 0,-38-3 0,98 6 0,177-14 0,-246 2 0,-23 3 0,-19 0 0,-559-9 0,371 13 0,-105 0 0,-278-3 0,482-7 0,76 0 0,26 9 0,0 0 0,0 0 0,0-1 0,0 1 0,0 0 0,-1 0 0,1-1 0,0 1 0,0 0 0,0 0 0,0-1 0,0 1 0,0 0 0,0 0 0,0-1 0,0 1 0,0 0 0,0-1 0,0 1 0,0 0 0,0 0 0,0-1 0,0 1 0,0 0 0,0 0 0,0-1 0,1 1 0,-1 0 0,0 0 0,0 0 0,0-1 0,0 1 0,1 0 0,-1 0 0,0 0 0,0-1 0,0 1 0,1 0 0,-1 0 0,0 0 0,0 0 0,1 0 0,-1-1 0,44-17 0,36-4 0,1 3 0,136-15 0,169 9 0,-346 23 0,182-6 0,-409 11 0,-360-2 0,539-2 0,-1 1 0,1-1 0,0 0 0,-16-5 0,18-1 0,15-1 0,14-2 0,1 1 0,0 2 0,0 0 0,32-4 0,-24 5 0,758-98 0,-749 102 0,-57 7 0,-68 8 0,-396 42 0,463-52 0,18-1 0,29-1 0,156 1 0,-45-3 0,270 35 0,-350-19 0,-61-15 0,1 0 0,0 0 0,0 1 0,0-1 0,-1 0 0,1 0 0,0 1 0,0-1 0,0 0 0,-1 1 0,1-1 0,0 1 0,-1-1 0,1 1 0,0-1 0,-1 1 0,1 0 0,-1-1 0,1 1 0,-1 0 0,1-1 0,-1 1 0,0 0 0,1 0 0,-1-1 0,1 3 0,-2-2 0,1-1 0,-1 1 0,1 0 0,-1 0 0,0 0 0,1-1 0,-1 1 0,0 0 0,0-1 0,1 1 0,-1 0 0,0-1 0,0 1 0,0-1 0,0 1 0,0-1 0,0 0 0,0 1 0,-51 12 0,-79 0 0,-262-12 0,820 0 0,-192-4 0,82 3 0,-1176 0 0,1041 8 0,352 64 0,-437-52 0,-71-10 0,-26-10 0,0 0 0,1 0 0,-1 0 0,0 0 0,0 0 0,0 0 0,0 0 0,0 1 0,0-1 0,1 0 0,-1 0 0,0 0 0,0 0 0,0 0 0,0 0 0,0 0 0,0 1 0,0-1 0,0 0 0,0 0 0,1 0 0,-1 0 0,0 0 0,0 0 0,0 1 0,0-1 0,0 0 0,0 0 0,0 0 0,0 0 0,0 1 0,0-1 0,0 0 0,0 0 0,0 0 0,0 0 0,0 0 0,0 1 0,0-1 0,-1 0 0,1 0 0,0 0 0,0 0 0,0 0 0,0 0 0,0 1 0,0-1 0,0 0 0,0 0 0,0 0 0,-1 0 0,1 0 0,0 0 0,0 0 0,0 0 0,0 0 0,0 1 0,-1-1 0,1 0 0,0 0 0,0 0 0,0 0 0,-1 0 0,-55 7 0,-574 5 0,-38 1 0,574-5 0,76-3 0,24-1 0,35 0 0,225 3 0,52 4 0,-273-6 0,-45-5 0,0 0 0,0 1 0,0-1 0,-1 0 0,1 0 0,0 0 0,0 0 0,0 0 0,-1 0 0,1 0 0,0 0 0,0 0 0,0 0 0,0 1 0,-1-1 0,1 0 0,0 0 0,0 0 0,0 0 0,0 0 0,0 1 0,0-1 0,0 0 0,0 0 0,-1 0 0,1 0 0,0 1 0,0-1 0,0 0 0,0 0 0,0 0 0,0 1 0,0-1 0,0 0 0,0 0 0,0 0 0,0 1 0,0-1 0,0 0 0,0 0 0,0 0 0,0 1 0,1-1 0,-1 0 0,0 0 0,0 0 0,0 0 0,0 1 0,0-1 0,0 0 0,0 0 0,1 0 0,-1 0 0,0 0 0,0 1 0,0-1 0,0 0 0,0 0 0,1 0 0,-1 0 0,0 0 0,-25 10 0,0-2 0,-1-1 0,-1-1 0,1-1 0,-54 3 0,29-2 0,34-4 0,24-2 0,34-2 0,551-62 0,-559 61 0,-14 2 0,-1-1 0,1-1 0,34-9 0,-50 8 0,-12 1 0,-27-3 0,0 2 0,-1 1 0,-38 3 0,-116 13 0,142-7 0,-1 0 0,-1-1 0,1-3 0,-1-1 0,-61-9 0,111 8 0,0 0 0,1 0 0,-1 0 0,1 1 0,-1-1 0,0 0 0,1-1 0,-1 1 0,1 0 0,-1 0 0,0 0 0,1 0 0,-1 0 0,1-1 0,-1 1 0,0 0 0,1 0 0,-1-1 0,1 1 0,-1 0 0,1-1 0,-1 1 0,1-1 0,0 1 0,-1-1 0,1 1 0,-1 0 0,1-1 0,0 0 0,0 1 0,-1-1 0,1 1 0,0-1 0,0 1 0,-1-1 0,1 0 0,0 1 0,0-1 0,20-17 0,48-12 0,-64 28 0,52-19 0,-18 8 0,-1-2 0,45-25 0,-81 40 0,-1 0 0,1-1 0,-1 1 0,1 0 0,0-1 0,-1 1 0,1 0 0,-1-1 0,1 1 0,-1-1 0,1 1 0,-1-1 0,1 1 0,-1-1 0,1 1 0,-1-1 0,0 1 0,1-1 0,-1 0 0,0 1 0,0-1 0,1 0 0,-1 0 0,-11-5 0,-25 4 0,-97 15 0,120-9 0,34-2 0,40-2 0,-38-3 0,17-3 0,-33 7 0,-21 5 0,-72 18-77,22-7-352,0 3-1,-62 30 1,88-31-6397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6:46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464 0 24575,'-25'604'0,"20"-554"0,4-22 0,-2 0 0,0 0 0,-2-1 0,-2 1 0,0-1 0,-2 0 0,-16 35 0,25-62 0,0 0 0,0 0 0,0 0 0,0 0 0,0-1 0,0 1 0,0 0 0,0 0 0,0 0 0,0 0 0,0 0 0,0 0 0,0 0 0,0 0 0,0-1 0,0 1 0,0 0 0,0 0 0,0 0 0,-1 0 0,1 0 0,0 0 0,0 0 0,0 0 0,0 0 0,0 0 0,0 0 0,0 0 0,0-1 0,0 1 0,-1 0 0,1 0 0,0 0 0,0 0 0,0 0 0,0 0 0,0 0 0,0 0 0,0 0 0,0 0 0,-1 0 0,1 0 0,0 0 0,0 0 0,0 0 0,0 0 0,0 0 0,0 1 0,0-1 0,0 0 0,-1 0 0,1 0 0,0 0 0,0 0 0,0 0 0,0 0 0,0 0 0,0 0 0,0 0 0,0 0 0,0 0 0,0 0 0,0 1 0,0-1 0,0 0 0,-1 0 0,0-17 0,0 15 0,1-1 0,0 1 0,1-1 0,-1 0 0,0 1 0,1-1 0,-1 1 0,1-1 0,0 1 0,0-1 0,0 1 0,2-4 0,-2 7 0,0 0 0,0 0 0,0 1 0,0-1 0,-1 0 0,1 1 0,0-1 0,-1 0 0,1 1 0,-1-1 0,0 1 0,1-1 0,-1 1 0,0 0 0,0 1 0,4 43 0,-4-26 0,2 0 0,7 32 0,-6-45 0,0-7 0,2-19 0,-1-28 0,-1-34 0,-3 0 0,-3 1 0,-18-101 0,21 181 0,0-1 0,0 1 0,0-1 0,0 1 0,0-1 0,0 1 0,0-1 0,0 1 0,0-1 0,0 1 0,0-1 0,0 1 0,-1-1 0,1 1 0,0-1 0,0 1 0,-1 0 0,1-1 0,0 1 0,0-1 0,-1 1 0,1 0 0,0-1 0,-1 1 0,1 0 0,-1-1 0,1 1 0,0 0 0,-1 0 0,0-1 0,-5 15 0,-2 28 0,-2 225 0,9-220 0,1-251 0,-35-273 0,27 431 0,6 45 0,-1 10 0,0 18 0,2 446 0,2-290 0,0-323 0,-3-155 0,-3 252 0,-1 27 0,6 16 0,0 0 0,-1 0 0,1 0 0,0 0 0,0 0 0,0 0 0,-1 0 0,1 0 0,0 0 0,0 0 0,-1 0 0,1 0 0,0 0 0,0 0 0,-1 0 0,1 0 0,0 0 0,0 0 0,0 0 0,-1 0 0,1 0 0,0 0 0,0 1 0,-1-1 0,1 0 0,0 0 0,0 0 0,0 0 0,0 0 0,-1 1 0,1-1 0,0 0 0,0 0 0,0 0 0,0 1 0,0-1 0,0 0 0,-1 0 0,1 1 0,0-1 0,0 0 0,0 0 0,0 0 0,0 1 0,0-1 0,0 0 0,0 0 0,0 1 0,0-1 0,0 0 0,0 1 0,-7 27 0,0 0 0,2 1 0,2-1 0,0 1 0,2 42 0,0-25 0,1 46 0,2-56 0,-6 59 0,15-163 0,6-34 0,6-123 0,-19 212 0,5 25 0,13 43 0,-16-39 0,87 268 0,-37-105 0,-45-155 0,-11-24 0,0 0 0,1 0 0,-1 1 0,0-1 0,0 0 0,0 0 0,1 1 0,-1-1 0,0 0 0,0 0 0,0 0 0,1 1 0,-1-1 0,0 0 0,1 0 0,-1 0 0,0 0 0,0 0 0,1 1 0,-1-1 0,0 0 0,1 0 0,-1 0 0,0 0 0,1 0 0,-1 0 0,0 0 0,1 0 0,-1 0 0,0 0 0,0 0 0,1 0 0,0-1 0,0-1 0,1 0 0,-1 0 0,0 0 0,0-1 0,0 1 0,0 0 0,0-1 0,0 1 0,0-1 0,-1 1 0,1-1 0,-1 0 0,0-3 0,10-126 0,-10-176 0,-3 153 0,2 71 0,-2 112 0,2-1 0,3 43 0,-1-5 0,0 474 0,-2-592 0,1-78 0,20-161 0,-12 240 0,-1 12 0,1-49 0,-11 66 0,2 23 0,1 0 0,0 0 0,0 0 0,0 0 0,-1-1 0,1 1 0,0 0 0,0 0 0,-1 0 0,1 0 0,0 0 0,-1 0 0,1 0 0,0-1 0,0 1 0,-1 0 0,1 0 0,0 0 0,0 0 0,-1 0 0,1 0 0,0 0 0,-1 1 0,1-1 0,0 0 0,0 0 0,-1 0 0,1 0 0,0 0 0,0 0 0,-1 0 0,1 1 0,0-1 0,0 0 0,-1 0 0,1 0 0,0 0 0,0 1 0,-4 3 0,1-1 0,0 1 0,1 0 0,-1 0 0,1 0 0,-1 0 0,-1 8 0,-41 118 0,-50 248 0,9-25 0,67-302 0,19-51 0,0 0 0,0 1 0,0-1 0,0 1 0,0-1 0,0 0 0,0 1 0,0-1 0,0 0 0,0 1 0,0-1 0,-1 0 0,1 1 0,0-1 0,0 0 0,0 0 0,-1 1 0,1-1 0,0 0 0,0 0 0,-1 1 0,1-1 0,0 0 0,0 0 0,-1 1 0,1-1 0,0 0 0,-1 0 0,1 0 0,0 0 0,-1 0 0,1 0 0,0 1 0,-1-1 0,1 0 0,0 0 0,-1 0 0,1 0 0,0 0 0,-1 0 0,1 0 0,0 0 0,-1-1 0,1 1 0,0 0 0,-1 0 0,1 0 0,0 0 0,-1 0 0,1 0 0,0-1 0,-1 1 0,1 0 0,0 0 0,0-1 0,-1 1 0,1 0 0,0 0 0,0-1 0,-1 1 0,-7-23 0,7 19 0,-124-526 0,124 524 0,-1-7 0,-1-1 0,-1 0 0,0 1 0,0 0 0,-9-18 0,12 30 0,1 1 0,0-1 0,0 0 0,-1 1 0,1-1 0,-1 0 0,1 1 0,0-1 0,-1 1 0,1-1 0,-1 1 0,1-1 0,-1 1 0,0-1 0,1 1 0,-1-1 0,1 1 0,-1-1 0,0 1 0,1 0 0,-1 0 0,0-1 0,0 1 0,1 0 0,-1 0 0,0 0 0,0 0 0,1 0 0,-1 0 0,0 0 0,1 0 0,-1 0 0,0 0 0,0 0 0,0 0 0,-1 2 0,0-1 0,0 1 0,1 0 0,-1-1 0,1 1 0,-1 0 0,1 0 0,-1 0 0,1 0 0,0 0 0,-1 3 0,-10 22 0,2 1 0,0 0 0,3 1 0,-9 49 0,-5 124 0,20-186 0,0-10 0,0 0 0,0 0 0,0 0 0,1 0 0,0 0 0,0 0 0,1 0 0,0 0 0,0 0 0,0 0 0,1 0 0,0-1 0,0 1 0,5 10 0,-6-15 0,0-1 0,-1 1 0,1-1 0,0 1 0,-1-1 0,1 0 0,0 1 0,0-1 0,-1 0 0,1 1 0,0-1 0,0 0 0,0 0 0,0 0 0,-1 0 0,1 0 0,0 0 0,0 0 0,0 0 0,0 0 0,-1 0 0,1 0 0,0 0 0,0-1 0,0 1 0,-1 0 0,1-1 0,0 1 0,0-1 0,-1 1 0,1-1 0,0 1 0,-1-1 0,1 1 0,-1-1 0,1 1 0,0-1 0,-1 0 0,1 1 0,-1-1 0,0 0 0,1 0 0,-1 1 0,0-1 0,1-1 0,22-43 0,-21 41 0,18-49 0,-2-1 0,13-68 0,13-117 0,-42 226 0,23-187 0,-56 839 0,34-614 0,3-37 0,6-43 0,-3 1 0,8-44 0,6-141 0,-31 276 0,-2-1 0,-15 36 0,19-62 9,0-1 0,-1 0 0,0-1-1,-9 9 1,-8 9-1418,1 4-5417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2:56:56.3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350 256 24575,'0'1'0,"0"0"0,1 0 0,-1 0 0,1 0 0,-1 0 0,1 0 0,-1 0 0,1-1 0,-1 1 0,1 0 0,0 0 0,-1 0 0,1-1 0,0 1 0,0 0 0,0-1 0,-1 1 0,1-1 0,0 1 0,0-1 0,0 1 0,0-1 0,0 0 0,0 1 0,0-1 0,0 0 0,0 0 0,1 0 0,36 5 0,-32-5 0,347 5 0,-239-7 0,-94 6 0,-33 5 0,-37 8 0,-39 0 0,-1-4 0,-143 3 0,185-13 0,9 2 0,34-3 0,27-7 0,123-16 0,275-6 0,-336 25 0,60 1 0,-67 2 0,120-14 0,-171 6 0,-22 1 0,-19 0 0,-40-5 0,0 3 0,-74-1 0,55 5 0,-515-15 0,522 19 0,1139 0 0,-2083 0 0,1723 0 0,-1836 0 0,1101 0 0,14 1 0,-1 0 0,1-1 0,0-1 0,-1 0 0,1 0 0,0-1 0,-16-4 0,24 6 0,1-1 0,0 1 0,-1 0 0,1 0 0,0 0 0,-1 0 0,1-1 0,0 1 0,0 0 0,-1 0 0,1 0 0,0-1 0,0 1 0,-1 0 0,1-1 0,0 1 0,0 0 0,0 0 0,-1-1 0,1 1 0,0 0 0,0-1 0,0 1 0,0 0 0,0-1 0,0 1 0,0 0 0,0-1 0,0 1 0,0 0 0,0-1 0,0 1 0,0-1 0,0 1 0,0 0 0,0-1 0,0 1 0,0 0 0,0-1 0,1 1 0,-1 0 0,0 0 0,0-1 0,0 1 0,1 0 0,-1-1 0,0 1 0,0 0 0,1 0 0,-1-1 0,0 1 0,0 0 0,1 0 0,0-1 0,7-4 0,1 0 0,1 1 0,-1-1 0,1 2 0,0-1 0,-1 2 0,1-1 0,1 1 0,16-1 0,-9 0 0,402-35 0,5 35 0,-286 3 0,-54 2 0,104-6 0,-168 0 0,-21 4 0,0 0 0,0 0 0,0 0 0,0 0 0,0 0 0,0 0 0,0 0 0,0 0 0,-1 0 0,1 0 0,0 0 0,0 0 0,0 0 0,0 0 0,0 0 0,0 0 0,0 0 0,0-1 0,0 1 0,0 0 0,0 0 0,0 0 0,-1 0 0,1 0 0,0 0 0,0 0 0,0 0 0,0 0 0,0 0 0,0 0 0,0-1 0,0 1 0,0 0 0,0 0 0,0 0 0,0 0 0,0 0 0,0 0 0,0 0 0,0 0 0,0 0 0,0-1 0,0 1 0,0 0 0,0 0 0,0 0 0,0 0 0,1 0 0,-1 0 0,0 0 0,0 0 0,0 0 0,0 0 0,0 0 0,0-1 0,0 1 0,0 0 0,0 0 0,0 0 0,0 0 0,0 0 0,0 0 0,1 0 0,-1 0 0,0 0 0,-38-6 0,-606-1 0,199 7 0,390-4 0,51 2 0,11-1 0,17-2 0,466-6 0,-383 11 0,-138 1 0,4 0 0,0-2 0,0 0 0,-39-8 0,66 9 0,0 0 0,0 0 0,0 0 0,0 0 0,0 0 0,0 0 0,0 0 0,1 0 0,-1 0 0,0 0 0,0 0 0,0 0 0,0 0 0,0 0 0,0 0 0,0 0 0,0-1 0,0 1 0,0 0 0,0 0 0,0 0 0,0 0 0,0 0 0,0 0 0,0 0 0,0 0 0,0 0 0,0 0 0,0-1 0,0 1 0,0 0 0,0 0 0,0 0 0,0 0 0,0 0 0,0 0 0,0 0 0,0 0 0,0 0 0,0 0 0,0-1 0,0 1 0,0 0 0,0 0 0,19-4 0,29 0 0,680 0 0,-455 5 0,-215 0 0,-39 3 0,-37 1 0,-273 14 0,173-15 0,-254 13 0,670-18 0,-130 2 0,-109 1 0,-43 4 0,-18 3 0,-27 8 0,-35 4 0,49-17 0,1 1 0,-1 0 0,1 0 0,0 2 0,-17 10 0,30-17 0,1 0 0,0 0 0,-1 0 0,1 0 0,0 0 0,-1 0 0,1 1 0,0-1 0,0 0 0,-1 0 0,1 0 0,0 0 0,0 1 0,-1-1 0,1 0 0,0 0 0,0 1 0,0-1 0,0 0 0,-1 1 0,1-1 0,0 0 0,0 0 0,0 1 0,0-1 0,0 0 0,0 1 0,0-1 0,0 0 0,0 1 0,0-1 0,0 0 0,0 1 0,0-1 0,0 0 0,0 1 0,0-1 0,0 0 0,0 1 0,0-1 0,0 0 0,1 0 0,-1 1 0,0-1 0,0 0 0,0 1 0,0-1 0,1 0 0,-1 0 0,0 1 0,0-1 0,1 0 0,-1 0 0,0 0 0,0 0 0,1 1 0,-1-1 0,1 0 0,9 3 0,-1 0 0,1 0 0,0-1 0,1 0 0,-1-1 0,0 0 0,19-1 0,-2 0 0,174 1 0,-93-2 0,121 13 0,-192-3 0,-37-9 0,0 0 0,0 0 0,-1 0 0,1 0 0,0 0 0,0 0 0,-1 0 0,1 0 0,0 0 0,0 0 0,-1 0 0,1 0 0,0 0 0,0 0 0,-1 0 0,1 0 0,0 0 0,0 0 0,0 1 0,-1-1 0,1 0 0,0 0 0,0 0 0,0 0 0,-1 1 0,1-1 0,0 0 0,0 0 0,0 0 0,0 1 0,0-1 0,0 0 0,-1 0 0,1 1 0,0-1 0,0 0 0,0 0 0,0 1 0,0-1 0,0 0 0,0 0 0,0 1 0,0-1 0,0 0 0,0 0 0,0 1 0,0-1 0,0 0 0,0 0 0,1 1 0,-1-1 0,0 0 0,0 0 0,0 0 0,0 1 0,0-1 0,0 0 0,1 0 0,-1 0 0,0 1 0,0-1 0,0 0 0,1 0 0,-1 0 0,0 0 0,0 0 0,0 1 0,1-1 0,-1 0 0,-23 6 0,-61 4 0,-2-4 0,-107-6 0,86-1 0,24 2 0,-99-4 0,176 1 0,12-1 0,20-2 0,230-5 0,-166 10 0,97-12 0,-184 12 0,-1-1 0,1 1 0,-1 0 0,1-1 0,-1 1 0,0-1 0,1 0 0,-1 0 0,0 0 0,1 0 0,-1 0 0,0 0 0,3-3 0,-5 4 0,1-1 0,-1 1 0,0-1 0,0 1 0,0-1 0,0 0 0,0 1 0,0-1 0,0 1 0,-1-1 0,1 1 0,0-1 0,0 1 0,0-1 0,0 0 0,-1 1 0,1-1 0,0 1 0,-1-1 0,1 1 0,0 0 0,-1-1 0,1 1 0,0-1 0,-1 1 0,1 0 0,-1-1 0,1 1 0,-1 0 0,1-1 0,-1 1 0,1 0 0,-1 0 0,0-1 0,-65-27 0,65 28 0,-8-3 0,-55-23 0,62 25 0,0 0 0,0-1 0,0 1 0,1 0 0,-1-1 0,1 1 0,-1-1 0,1 1 0,-1-1 0,1 1 0,-2-5 0,3 6 0,-1-1 0,1 0 0,0 0 0,0 0 0,0 0 0,0 0 0,0 0 0,0 0 0,0 1 0,0-1 0,0 0 0,0 0 0,0 0 0,1 0 0,-1 0 0,0 0 0,1 1 0,-1-1 0,1 0 0,-1 0 0,1 0 0,-1 1 0,1-1 0,-1 0 0,1 1 0,0-1 0,1-1 0,9-6 0,0 1 0,1 0 0,0 0 0,1 1 0,0 0 0,-1 1 0,25-5 0,31-15 0,-62 19 0,-17 2 0,-21 1 0,-11 4 0,0 1 0,0 2 0,-71 16 0,97-14 0,14-1 0,27 2 0,44-1 0,-22-6 0,-34-1 0,0 0 0,0 1 0,0 1 0,0-1 0,0 2 0,0 0 0,-1 0 0,17 6 0,-28-8 0,-1 0 0,1 0 0,0 0 0,0 0 0,0 0 0,0 0 0,0 0 0,-1 0 0,1 0 0,0 0 0,0 0 0,0 0 0,0 0 0,0 0 0,-1 0 0,1 0 0,0 0 0,0 0 0,0 0 0,0 0 0,0 0 0,-1 0 0,1 0 0,0 0 0,0 0 0,0 0 0,0 0 0,0 1 0,0-1 0,-1 0 0,1 0 0,0 0 0,0 0 0,0 0 0,0 0 0,0 1 0,0-1 0,0 0 0,0 0 0,0 0 0,0 0 0,0 0 0,0 1 0,0-1 0,0 0 0,0 0 0,0 0 0,0 0 0,0 0 0,0 1 0,0-1 0,0 0 0,0 0 0,0 0 0,0 0 0,0 0 0,0 1 0,0-1 0,0 0 0,0 0 0,0 0 0,0 0 0,0 0 0,0 0 0,1 1 0,-1-1 0,0 0 0,0 0 0,0 0 0,-23 7 0,-1-1 0,0-2 0,-38 4 0,38-6 0,1 0 0,0 2 0,0 1 0,-29 10 0,52-15 0,-1 0 0,1 0 0,-1 0 0,1 0 0,-1 0 0,1 1 0,-1-1 0,0 0 0,1 0 0,-1 0 0,1 1 0,-1-1 0,1 0 0,-1 0 0,1 1 0,0-1 0,-1 0 0,1 1 0,-1-1 0,1 1 0,0-1 0,-1 1 0,1-1 0,0 0 0,-1 1 0,1-1 0,0 1 0,0-1 0,0 1 0,-1 0 0,1-1 0,0 1 0,0-1 0,0 1 0,0 0 0,19 8 0,39-1 0,25-5 0,35 4 0,-104-4 0,-17 0 0,-29 0 0,-549 25 0,558-26 0,26 0 0,35-1 0,87 1 0,278 12 0,-367-11 0,0-3 0,0 0 0,0-3 0,-1 0 0,37-10 0,-69 13 0,0-1 0,0 1 0,0-1 0,-1 0 0,1 0 0,0 0 0,0-1 0,0 1 0,-1 0 0,1-1 0,-1 0 0,1 0 0,-1 0 0,0 0 0,0 0 0,0 0 0,3-3 0,-5 4 0,0 0 0,1 0 0,-1 0 0,0 0 0,0 1 0,0-1 0,0 0 0,0 0 0,0 0 0,0 0 0,0 0 0,0 0 0,0 1 0,0-1 0,-1 0 0,1 0 0,0 0 0,-1 1 0,1-1 0,0 0 0,-2-1 0,-24-19 0,15 16 0,-2 0 0,1 1 0,0 0 0,-1 1 0,0 0 0,0 1 0,0 0 0,0 1 0,0 1 0,0 0 0,0 1 0,0 0 0,-16 4 0,-20 6 0,1 2 0,-50 21 0,88-30 0,-10 3 0,-8 2 0,-1 2 0,2 1 0,-1 1 0,-40 26 0,67-38 0,-1 0 0,1 0 0,-1-1 0,1 1 0,0 0 0,0 0 0,-1 0 0,1 1 0,0-1 0,0 0 0,0 0 0,0 1 0,1-1 0,-1 0 0,0 1 0,0-1 0,1 1 0,-1-1 0,1 1 0,-1-1 0,1 1 0,0 0 0,-1 2 0,2-3 0,0 1 0,0-1 0,0 0 0,-1 1 0,1-1 0,0 0 0,1 0 0,-1 0 0,0 0 0,0 0 0,0 0 0,1 0 0,-1-1 0,0 1 0,1 0 0,-1-1 0,1 1 0,-1 0 0,3-1 0,12 5 0,1-2 0,0 0 0,21 0 0,-38-3 0,98 6 0,177-14 0,-246 2 0,-23 3 0,-19 0 0,-559-9 0,371 13 0,-105 0 0,-278-3 0,482-7 0,76 0 0,26 9 0,0 0 0,0 0 0,0-1 0,0 1 0,0 0 0,-1 0 0,1-1 0,0 1 0,0 0 0,0 0 0,0-1 0,0 1 0,0 0 0,0 0 0,0-1 0,0 1 0,0 0 0,0-1 0,0 1 0,0 0 0,0 0 0,0-1 0,0 1 0,0 0 0,0 0 0,0-1 0,1 1 0,-1 0 0,0 0 0,0 0 0,0-1 0,0 1 0,1 0 0,-1 0 0,0 0 0,0-1 0,0 1 0,1 0 0,-1 0 0,0 0 0,0 0 0,1 0 0,-1-1 0,44-17 0,36-4 0,1 3 0,136-15 0,169 9 0,-346 23 0,182-6 0,-409 11 0,-360-2 0,539-2 0,-1 1 0,1-1 0,0 0 0,-16-5 0,18-1 0,15-1 0,14-2 0,1 1 0,0 2 0,0 0 0,32-4 0,-24 5 0,758-98 0,-749 102 0,-57 7 0,-68 8 0,-396 42 0,463-52 0,18-1 0,29-1 0,156 1 0,-45-3 0,270 35 0,-350-19 0,-61-15 0,1 0 0,0 0 0,0 1 0,0-1 0,-1 0 0,1 0 0,0 1 0,0-1 0,0 0 0,-1 1 0,1-1 0,0 1 0,-1-1 0,1 1 0,0-1 0,-1 1 0,1 0 0,-1-1 0,1 1 0,-1 0 0,1-1 0,-1 1 0,0 0 0,1 0 0,-1-1 0,1 3 0,-2-2 0,1-1 0,-1 1 0,1 0 0,-1 0 0,0 0 0,1-1 0,-1 1 0,0 0 0,0-1 0,1 1 0,-1 0 0,0-1 0,0 1 0,0-1 0,0 1 0,0-1 0,0 0 0,0 1 0,-51 12 0,-79 0 0,-262-12 0,820 0 0,-192-4 0,82 3 0,-1176 0 0,1041 8 0,352 64 0,-437-52 0,-71-10 0,-26-10 0,0 0 0,1 0 0,-1 0 0,0 0 0,0 0 0,0 0 0,0 0 0,0 1 0,0-1 0,1 0 0,-1 0 0,0 0 0,0 0 0,0 0 0,0 0 0,0 0 0,0 1 0,0-1 0,0 0 0,0 0 0,1 0 0,-1 0 0,0 0 0,0 0 0,0 1 0,0-1 0,0 0 0,0 0 0,0 0 0,0 0 0,0 1 0,0-1 0,0 0 0,0 0 0,0 0 0,0 0 0,0 0 0,0 1 0,0-1 0,-1 0 0,1 0 0,0 0 0,0 0 0,0 0 0,0 0 0,0 1 0,0-1 0,0 0 0,0 0 0,0 0 0,-1 0 0,1 0 0,0 0 0,0 0 0,0 0 0,0 0 0,0 1 0,-1-1 0,1 0 0,0 0 0,0 0 0,0 0 0,-1 0 0,-55 7 0,-574 5 0,-38 1 0,574-5 0,76-3 0,24-1 0,35 0 0,225 3 0,52 4 0,-273-6 0,-45-5 0,0 0 0,0 1 0,0-1 0,-1 0 0,1 0 0,0 0 0,0 0 0,0 0 0,-1 0 0,1 0 0,0 0 0,0 0 0,0 0 0,0 1 0,-1-1 0,1 0 0,0 0 0,0 0 0,0 0 0,0 0 0,0 1 0,0-1 0,0 0 0,0 0 0,-1 0 0,1 0 0,0 1 0,0-1 0,0 0 0,0 0 0,0 0 0,0 1 0,0-1 0,0 0 0,0 0 0,0 0 0,0 1 0,0-1 0,0 0 0,0 0 0,0 0 0,0 1 0,1-1 0,-1 0 0,0 0 0,0 0 0,0 0 0,0 1 0,0-1 0,0 0 0,0 0 0,1 0 0,-1 0 0,0 0 0,0 1 0,0-1 0,0 0 0,0 0 0,1 0 0,-1 0 0,0 0 0,-25 10 0,0-2 0,-1-1 0,-1-1 0,1-1 0,-54 3 0,29-2 0,34-4 0,24-2 0,34-2 0,551-62 0,-559 61 0,-14 2 0,-1-1 0,1-1 0,34-9 0,-50 8 0,-12 1 0,-27-3 0,0 2 0,-1 1 0,-38 3 0,-116 13 0,142-7 0,-1 0 0,-1-1 0,1-3 0,-1-1 0,-61-9 0,111 8 0,0 0 0,1 0 0,-1 0 0,1 1 0,-1-1 0,0 0 0,1-1 0,-1 1 0,1 0 0,-1 0 0,0 0 0,1 0 0,-1 0 0,1-1 0,-1 1 0,0 0 0,1 0 0,-1-1 0,1 1 0,-1 0 0,1-1 0,-1 1 0,1-1 0,0 1 0,-1-1 0,1 1 0,-1 0 0,1-1 0,0 0 0,0 1 0,-1-1 0,1 1 0,0-1 0,0 1 0,-1-1 0,1 0 0,0 1 0,0-1 0,20-17 0,48-12 0,-64 28 0,52-19 0,-18 8 0,-1-2 0,45-25 0,-81 40 0,-1 0 0,1-1 0,-1 1 0,1 0 0,0-1 0,-1 1 0,1 0 0,-1-1 0,1 1 0,-1-1 0,1 1 0,-1-1 0,1 1 0,-1-1 0,1 1 0,-1-1 0,0 1 0,1-1 0,-1 0 0,0 1 0,0-1 0,1 0 0,-1 0 0,-11-5 0,-25 4 0,-97 15 0,120-9 0,34-2 0,40-2 0,-38-3 0,17-3 0,-33 7 0,-21 5 0,-72 18-77,22-7-352,0 3-1,-62 30 1,88-31-6397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9:35:04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 0 24575,'0'0'0,"-1"1"0,1-1 0,-1 0 0,1 1 0,-1-1 0,0 0 0,1 1 0,0-1 0,-1 1 0,1-1 0,-1 0 0,1 1 0,-1-1 0,1 1 0,0-1 0,-1 1 0,1 0 0,0-1 0,0 1 0,-1-1 0,1 1 0,0 0 0,0-1 0,0 1 0,0-1 0,0 2 0,-2 3 0,-11 41 0,-10 57 0,10-37 0,0 8 0,-3 80 0,3-24 0,12-123 0,0 0 0,0-1 0,-1 1 0,-2 7 0,4-14 0,0 0 0,0 0 0,0-1 0,0 1 0,0 0 0,0 0 0,0 0 0,0 0 0,-1 0 0,1 0 0,0 0 0,0 0 0,0-1 0,0 1 0,0 0 0,0 0 0,0 0 0,0 0 0,0 0 0,0 0 0,0 0 0,-1 0 0,1 0 0,0 0 0,0 0 0,0 0 0,0 0 0,0 0 0,0 0 0,0 0 0,-1 0 0,1 0 0,0 0 0,0 0 0,0 0 0,0 0 0,0 0 0,0 0 0,0 0 0,0 0 0,-1 0 0,1 0 0,0 0 0,0 0 0,0 0 0,0 0 0,0 0 0,0 0 0,0 0 0,0 0 0,-1 0 0,1 0 0,0 0 0,0 1 0,0-1 0,0 0 0,0 0 0,0 0 0,0 0 0,-2-12 0,-10-105-455,5 0 0,10-147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19:35:07.3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1 24575,'-1'0'0,"3"0"0,8 0 0,15 1 0,88 19 0,-11-1 0,-66-16 0,60-1 0,-79-1 0,-1 0 0,24 5 0,-21-2 0,27 0 0,278-3 0,-157-2 0,438 1 0,-589 1-89,1 1-1,-1 0 1,32 10-1,-30-8-917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94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786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56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48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840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6402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0771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5434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62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5124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4348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151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85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4800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361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2387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8382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999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369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910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475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27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84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147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7.xml" /><Relationship Id="rId7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6.xml" /><Relationship Id="rId2" Type="http://schemas.openxmlformats.org/officeDocument/2006/relationships/slideLayout" Target="../slideLayouts/slideLayout6.xml" /><Relationship Id="rId1" Type="http://schemas.openxmlformats.org/officeDocument/2006/relationships/slideLayout" Target="../slideLayouts/slideLayout5.xml" /><Relationship Id="rId6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9.xml" /><Relationship Id="rId10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8.xml" /><Relationship Id="rId9" Type="http://schemas.openxmlformats.org/officeDocument/2006/relationships/slideLayout" Target="../slideLayouts/slideLayout13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19.xml" /><Relationship Id="rId7" Type="http://schemas.openxmlformats.org/officeDocument/2006/relationships/slideLayout" Target="../slideLayouts/slideLayout2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18.xml" /><Relationship Id="rId1" Type="http://schemas.openxmlformats.org/officeDocument/2006/relationships/slideLayout" Target="../slideLayouts/slideLayout17.xml" /><Relationship Id="rId6" Type="http://schemas.openxmlformats.org/officeDocument/2006/relationships/slideLayout" Target="../slideLayouts/slideLayout22.xml" /><Relationship Id="rId11" Type="http://schemas.openxmlformats.org/officeDocument/2006/relationships/slideLayout" Target="../slideLayouts/slideLayout27.xml" /><Relationship Id="rId5" Type="http://schemas.openxmlformats.org/officeDocument/2006/relationships/slideLayout" Target="../slideLayouts/slideLayout21.xml" /><Relationship Id="rId10" Type="http://schemas.openxmlformats.org/officeDocument/2006/relationships/slideLayout" Target="../slideLayouts/slideLayout26.xml" /><Relationship Id="rId4" Type="http://schemas.openxmlformats.org/officeDocument/2006/relationships/slideLayout" Target="../slideLayouts/slideLayout20.xml" /><Relationship Id="rId9" Type="http://schemas.openxmlformats.org/officeDocument/2006/relationships/slideLayout" Target="../slideLayouts/slideLayout2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2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26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0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3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35.png" /><Relationship Id="rId7" Type="http://schemas.openxmlformats.org/officeDocument/2006/relationships/customXml" Target="../ink/ink1.xml" /><Relationship Id="rId12" Type="http://schemas.openxmlformats.org/officeDocument/2006/relationships/image" Target="../media/image40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8.png" /><Relationship Id="rId11" Type="http://schemas.openxmlformats.org/officeDocument/2006/relationships/customXml" Target="../ink/ink3.xml" /><Relationship Id="rId5" Type="http://schemas.openxmlformats.org/officeDocument/2006/relationships/image" Target="../media/image37.png" /><Relationship Id="rId10" Type="http://schemas.openxmlformats.org/officeDocument/2006/relationships/image" Target="../media/image39.png" /><Relationship Id="rId4" Type="http://schemas.openxmlformats.org/officeDocument/2006/relationships/image" Target="../media/image36.png" /><Relationship Id="rId9" Type="http://schemas.openxmlformats.org/officeDocument/2006/relationships/customXml" Target="../ink/ink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.png" /><Relationship Id="rId5" Type="http://schemas.openxmlformats.org/officeDocument/2006/relationships/image" Target="../media/image5.jpeg" /><Relationship Id="rId4" Type="http://schemas.openxmlformats.org/officeDocument/2006/relationships/image" Target="../media/image4.png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 /><Relationship Id="rId13" Type="http://schemas.openxmlformats.org/officeDocument/2006/relationships/image" Target="../media/image49.png" /><Relationship Id="rId3" Type="http://schemas.openxmlformats.org/officeDocument/2006/relationships/image" Target="../media/image8.png" /><Relationship Id="rId7" Type="http://schemas.openxmlformats.org/officeDocument/2006/relationships/customXml" Target="../ink/ink5.xml" /><Relationship Id="rId12" Type="http://schemas.openxmlformats.org/officeDocument/2006/relationships/image" Target="../media/image48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3.png" /><Relationship Id="rId11" Type="http://schemas.openxmlformats.org/officeDocument/2006/relationships/image" Target="../media/image47.png" /><Relationship Id="rId5" Type="http://schemas.openxmlformats.org/officeDocument/2006/relationships/customXml" Target="../ink/ink4.xml" /><Relationship Id="rId15" Type="http://schemas.openxmlformats.org/officeDocument/2006/relationships/image" Target="../media/image51.png" /><Relationship Id="rId10" Type="http://schemas.openxmlformats.org/officeDocument/2006/relationships/image" Target="../media/image46.png" /><Relationship Id="rId4" Type="http://schemas.openxmlformats.org/officeDocument/2006/relationships/image" Target="../media/image42.png" /><Relationship Id="rId9" Type="http://schemas.openxmlformats.org/officeDocument/2006/relationships/image" Target="../media/image45.png" /><Relationship Id="rId14" Type="http://schemas.openxmlformats.org/officeDocument/2006/relationships/image" Target="../media/image50.png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 /><Relationship Id="rId13" Type="http://schemas.openxmlformats.org/officeDocument/2006/relationships/image" Target="../media/image57.png" /><Relationship Id="rId18" Type="http://schemas.openxmlformats.org/officeDocument/2006/relationships/customXml" Target="../ink/ink9.xml" /><Relationship Id="rId3" Type="http://schemas.openxmlformats.org/officeDocument/2006/relationships/image" Target="../media/image8.png" /><Relationship Id="rId21" Type="http://schemas.openxmlformats.org/officeDocument/2006/relationships/image" Target="../media/image62.png" /><Relationship Id="rId7" Type="http://schemas.openxmlformats.org/officeDocument/2006/relationships/customXml" Target="../ink/ink7.xml" /><Relationship Id="rId12" Type="http://schemas.openxmlformats.org/officeDocument/2006/relationships/image" Target="../media/image56.png" /><Relationship Id="rId17" Type="http://schemas.openxmlformats.org/officeDocument/2006/relationships/image" Target="../media/image60.png" /><Relationship Id="rId2" Type="http://schemas.openxmlformats.org/officeDocument/2006/relationships/notesSlide" Target="../notesSlides/notesSlide21.xml" /><Relationship Id="rId16" Type="http://schemas.openxmlformats.org/officeDocument/2006/relationships/customXml" Target="../ink/ink8.xml" /><Relationship Id="rId20" Type="http://schemas.openxmlformats.org/officeDocument/2006/relationships/customXml" Target="../ink/ink1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2.png" /><Relationship Id="rId11" Type="http://schemas.openxmlformats.org/officeDocument/2006/relationships/image" Target="../media/image55.png" /><Relationship Id="rId5" Type="http://schemas.openxmlformats.org/officeDocument/2006/relationships/customXml" Target="../ink/ink6.xml" /><Relationship Id="rId15" Type="http://schemas.openxmlformats.org/officeDocument/2006/relationships/image" Target="../media/image59.png" /><Relationship Id="rId10" Type="http://schemas.openxmlformats.org/officeDocument/2006/relationships/image" Target="../media/image54.png" /><Relationship Id="rId19" Type="http://schemas.openxmlformats.org/officeDocument/2006/relationships/image" Target="../media/image61.png" /><Relationship Id="rId4" Type="http://schemas.openxmlformats.org/officeDocument/2006/relationships/image" Target="../media/image42.png" /><Relationship Id="rId9" Type="http://schemas.openxmlformats.org/officeDocument/2006/relationships/image" Target="../media/image45.png" /><Relationship Id="rId14" Type="http://schemas.openxmlformats.org/officeDocument/2006/relationships/image" Target="../media/image58.png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 /><Relationship Id="rId13" Type="http://schemas.openxmlformats.org/officeDocument/2006/relationships/customXml" Target="../ink/ink15.xml" /><Relationship Id="rId18" Type="http://schemas.openxmlformats.org/officeDocument/2006/relationships/image" Target="../media/image66.png" /><Relationship Id="rId3" Type="http://schemas.openxmlformats.org/officeDocument/2006/relationships/image" Target="../media/image8.png" /><Relationship Id="rId7" Type="http://schemas.openxmlformats.org/officeDocument/2006/relationships/customXml" Target="../ink/ink12.xml" /><Relationship Id="rId12" Type="http://schemas.openxmlformats.org/officeDocument/2006/relationships/image" Target="../media/image630.png" /><Relationship Id="rId17" Type="http://schemas.openxmlformats.org/officeDocument/2006/relationships/customXml" Target="../ink/ink17.xml" /><Relationship Id="rId2" Type="http://schemas.openxmlformats.org/officeDocument/2006/relationships/notesSlide" Target="../notesSlides/notesSlide22.xml" /><Relationship Id="rId16" Type="http://schemas.openxmlformats.org/officeDocument/2006/relationships/image" Target="../media/image65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00.png" /><Relationship Id="rId11" Type="http://schemas.openxmlformats.org/officeDocument/2006/relationships/customXml" Target="../ink/ink14.xml" /><Relationship Id="rId5" Type="http://schemas.openxmlformats.org/officeDocument/2006/relationships/customXml" Target="../ink/ink11.xml" /><Relationship Id="rId15" Type="http://schemas.openxmlformats.org/officeDocument/2006/relationships/customXml" Target="../ink/ink16.xml" /><Relationship Id="rId10" Type="http://schemas.openxmlformats.org/officeDocument/2006/relationships/image" Target="../media/image620.png" /><Relationship Id="rId4" Type="http://schemas.openxmlformats.org/officeDocument/2006/relationships/image" Target="../media/image63.png" /><Relationship Id="rId9" Type="http://schemas.openxmlformats.org/officeDocument/2006/relationships/customXml" Target="../ink/ink13.xml" /><Relationship Id="rId14" Type="http://schemas.openxmlformats.org/officeDocument/2006/relationships/image" Target="../media/image64.pn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 /><Relationship Id="rId13" Type="http://schemas.openxmlformats.org/officeDocument/2006/relationships/customXml" Target="../ink/ink22.xml" /><Relationship Id="rId3" Type="http://schemas.openxmlformats.org/officeDocument/2006/relationships/image" Target="../media/image8.png" /><Relationship Id="rId7" Type="http://schemas.openxmlformats.org/officeDocument/2006/relationships/customXml" Target="../ink/ink19.xml" /><Relationship Id="rId12" Type="http://schemas.openxmlformats.org/officeDocument/2006/relationships/image" Target="../media/image71.png" /><Relationship Id="rId2" Type="http://schemas.openxmlformats.org/officeDocument/2006/relationships/notesSlide" Target="../notesSlides/notesSlide23.xml" /><Relationship Id="rId16" Type="http://schemas.openxmlformats.org/officeDocument/2006/relationships/image" Target="../media/image73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8.png" /><Relationship Id="rId11" Type="http://schemas.openxmlformats.org/officeDocument/2006/relationships/customXml" Target="../ink/ink21.xml" /><Relationship Id="rId5" Type="http://schemas.openxmlformats.org/officeDocument/2006/relationships/customXml" Target="../ink/ink18.xml" /><Relationship Id="rId15" Type="http://schemas.openxmlformats.org/officeDocument/2006/relationships/customXml" Target="../ink/ink23.xml" /><Relationship Id="rId10" Type="http://schemas.openxmlformats.org/officeDocument/2006/relationships/image" Target="../media/image70.png" /><Relationship Id="rId4" Type="http://schemas.openxmlformats.org/officeDocument/2006/relationships/image" Target="../media/image67.png" /><Relationship Id="rId9" Type="http://schemas.openxmlformats.org/officeDocument/2006/relationships/customXml" Target="../ink/ink20.xml" /><Relationship Id="rId14" Type="http://schemas.openxmlformats.org/officeDocument/2006/relationships/image" Target="../media/image72.png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 /><Relationship Id="rId13" Type="http://schemas.openxmlformats.org/officeDocument/2006/relationships/customXml" Target="../ink/ink28.xml" /><Relationship Id="rId3" Type="http://schemas.openxmlformats.org/officeDocument/2006/relationships/image" Target="../media/image8.png" /><Relationship Id="rId7" Type="http://schemas.openxmlformats.org/officeDocument/2006/relationships/customXml" Target="../ink/ink25.xml" /><Relationship Id="rId12" Type="http://schemas.openxmlformats.org/officeDocument/2006/relationships/image" Target="../media/image78.png" /><Relationship Id="rId2" Type="http://schemas.openxmlformats.org/officeDocument/2006/relationships/notesSlide" Target="../notesSlides/notesSlide24.xml" /><Relationship Id="rId16" Type="http://schemas.openxmlformats.org/officeDocument/2006/relationships/image" Target="../media/image80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5.png" /><Relationship Id="rId11" Type="http://schemas.openxmlformats.org/officeDocument/2006/relationships/customXml" Target="../ink/ink27.xml" /><Relationship Id="rId5" Type="http://schemas.openxmlformats.org/officeDocument/2006/relationships/customXml" Target="../ink/ink24.xml" /><Relationship Id="rId15" Type="http://schemas.openxmlformats.org/officeDocument/2006/relationships/customXml" Target="../ink/ink29.xml" /><Relationship Id="rId10" Type="http://schemas.openxmlformats.org/officeDocument/2006/relationships/image" Target="../media/image77.png" /><Relationship Id="rId4" Type="http://schemas.openxmlformats.org/officeDocument/2006/relationships/image" Target="../media/image74.png" /><Relationship Id="rId9" Type="http://schemas.openxmlformats.org/officeDocument/2006/relationships/customXml" Target="../ink/ink26.xml" /><Relationship Id="rId14" Type="http://schemas.openxmlformats.org/officeDocument/2006/relationships/image" Target="../media/image79.png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 /><Relationship Id="rId13" Type="http://schemas.openxmlformats.org/officeDocument/2006/relationships/image" Target="../media/image79.png" /><Relationship Id="rId3" Type="http://schemas.openxmlformats.org/officeDocument/2006/relationships/image" Target="../media/image8.png" /><Relationship Id="rId7" Type="http://schemas.openxmlformats.org/officeDocument/2006/relationships/image" Target="../media/image76.png" /><Relationship Id="rId12" Type="http://schemas.openxmlformats.org/officeDocument/2006/relationships/customXml" Target="../ink/ink34.xml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.xml" /><Relationship Id="rId6" Type="http://schemas.openxmlformats.org/officeDocument/2006/relationships/customXml" Target="../ink/ink31.xml" /><Relationship Id="rId11" Type="http://schemas.openxmlformats.org/officeDocument/2006/relationships/image" Target="../media/image78.png" /><Relationship Id="rId5" Type="http://schemas.openxmlformats.org/officeDocument/2006/relationships/image" Target="../media/image75.png" /><Relationship Id="rId15" Type="http://schemas.openxmlformats.org/officeDocument/2006/relationships/image" Target="../media/image80.png" /><Relationship Id="rId10" Type="http://schemas.openxmlformats.org/officeDocument/2006/relationships/customXml" Target="../ink/ink33.xml" /><Relationship Id="rId4" Type="http://schemas.openxmlformats.org/officeDocument/2006/relationships/customXml" Target="../ink/ink30.xml" /><Relationship Id="rId9" Type="http://schemas.openxmlformats.org/officeDocument/2006/relationships/image" Target="../media/image77.png" /><Relationship Id="rId14" Type="http://schemas.openxmlformats.org/officeDocument/2006/relationships/customXml" Target="../ink/ink35.xml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 /><Relationship Id="rId13" Type="http://schemas.openxmlformats.org/officeDocument/2006/relationships/image" Target="../media/image85.png" /><Relationship Id="rId3" Type="http://schemas.openxmlformats.org/officeDocument/2006/relationships/image" Target="../media/image8.png" /><Relationship Id="rId7" Type="http://schemas.openxmlformats.org/officeDocument/2006/relationships/image" Target="../media/image82.png" /><Relationship Id="rId12" Type="http://schemas.openxmlformats.org/officeDocument/2006/relationships/customXml" Target="../ink/ink40.xml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.xml" /><Relationship Id="rId6" Type="http://schemas.openxmlformats.org/officeDocument/2006/relationships/customXml" Target="../ink/ink37.xml" /><Relationship Id="rId11" Type="http://schemas.openxmlformats.org/officeDocument/2006/relationships/image" Target="../media/image84.png" /><Relationship Id="rId5" Type="http://schemas.openxmlformats.org/officeDocument/2006/relationships/image" Target="../media/image81.png" /><Relationship Id="rId15" Type="http://schemas.openxmlformats.org/officeDocument/2006/relationships/image" Target="../media/image86.png" /><Relationship Id="rId10" Type="http://schemas.openxmlformats.org/officeDocument/2006/relationships/customXml" Target="../ink/ink39.xml" /><Relationship Id="rId4" Type="http://schemas.openxmlformats.org/officeDocument/2006/relationships/customXml" Target="../ink/ink36.xml" /><Relationship Id="rId9" Type="http://schemas.openxmlformats.org/officeDocument/2006/relationships/image" Target="../media/image83.png" /><Relationship Id="rId14" Type="http://schemas.openxmlformats.org/officeDocument/2006/relationships/customXml" Target="../ink/ink41.xml" 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theprogrammingfoundation.org/gett/ing_started/intro_data_science/module4" TargetMode="External" /><Relationship Id="rId3" Type="http://schemas.openxmlformats.org/officeDocument/2006/relationships/image" Target="../media/image8.png" /><Relationship Id="rId7" Type="http://schemas.openxmlformats.org/officeDocument/2006/relationships/hyperlink" Target="https://www.cienciadedatos.net/documentos/27_regresion_logistica_simple_y_multiple" TargetMode="External" /><Relationship Id="rId12" Type="http://schemas.openxmlformats.org/officeDocument/2006/relationships/hyperlink" Target="https://www.eleconomista.es/mercados-cotizaciones/noticias/11299016/06/21/Los-bancos-estadounidenses-pagaran-mas-de-2000-millones-de-dolares-mas-en-dividendos-trimestrales.html" TargetMode="Externa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www.juanbarrios.com/la-matriz-de-confusion-y-sus-metricas" TargetMode="External" /><Relationship Id="rId11" Type="http://schemas.openxmlformats.org/officeDocument/2006/relationships/hyperlink" Target="https://www.codificandobits.com/blog/regresion-logistica-y-neurona-artificial/" TargetMode="External" /><Relationship Id="rId5" Type="http://schemas.openxmlformats.org/officeDocument/2006/relationships/hyperlink" Target="https://rpp.pe/campanas/contenido-patrocinado/que-es-y-como-se-logra-la-eficiencia-financiera-noticia-1110108" TargetMode="External" /><Relationship Id="rId10" Type="http://schemas.openxmlformats.org/officeDocument/2006/relationships/hyperlink" Target="https://www.statdeveloper.com/regresion-logistica-en-python/" TargetMode="External" /><Relationship Id="rId4" Type="http://schemas.openxmlformats.org/officeDocument/2006/relationships/hyperlink" Target="https://www.juanbarrios.com/la-matriz-de-confusion-y-sus-metricas/" TargetMode="External" /><Relationship Id="rId9" Type="http://schemas.openxmlformats.org/officeDocument/2006/relationships/hyperlink" Target="https://www.thebluediamondgallery.com/legal/images/bankruptcy.jpg" TargetMode="Externa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ronavirus | Zambia, cerca de ser el primer país en bancarrota por la  pandemia - AS.com">
            <a:extLst>
              <a:ext uri="{FF2B5EF4-FFF2-40B4-BE49-F238E27FC236}">
                <a16:creationId xmlns:a16="http://schemas.microsoft.com/office/drawing/2014/main" id="{2A71D86D-0755-6055-062C-D8D9555C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4643"/>
          <a:stretch/>
        </p:blipFill>
        <p:spPr bwMode="auto">
          <a:xfrm>
            <a:off x="14760" y="-23760"/>
            <a:ext cx="6886440" cy="54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3286454" y="-106556"/>
            <a:ext cx="8839399" cy="363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indent="457200" algn="r">
              <a:lnSpc>
                <a:spcPct val="90000"/>
              </a:lnSpc>
            </a:pPr>
            <a:r>
              <a:rPr lang="es-MX" sz="4800"/>
              <a:t>Evaluación de modelo </a:t>
            </a:r>
            <a:r>
              <a:rPr lang="es-MX" sz="4800" b="0" i="0">
                <a:effectLst/>
              </a:rPr>
              <a:t>de </a:t>
            </a:r>
            <a:r>
              <a:rPr lang="es-MX" sz="4800"/>
              <a:t>regresión</a:t>
            </a:r>
            <a:r>
              <a:rPr lang="es-MX" sz="4800" b="0" i="0">
                <a:effectLst/>
              </a:rPr>
              <a:t> logística para la predicci</a:t>
            </a:r>
            <a:r>
              <a:rPr lang="es-MX" sz="4800"/>
              <a:t>ó</a:t>
            </a:r>
            <a:r>
              <a:rPr lang="es-MX" sz="4800" b="0" i="0">
                <a:effectLst/>
              </a:rPr>
              <a:t>n de</a:t>
            </a:r>
            <a:r>
              <a:rPr lang="es-MX" sz="4800"/>
              <a:t> bancarrota </a:t>
            </a:r>
            <a:r>
              <a:rPr lang="es-MX" sz="4800" b="0" i="0">
                <a:effectLst/>
              </a:rPr>
              <a:t>en </a:t>
            </a:r>
            <a:r>
              <a:rPr lang="es-MX" sz="4800"/>
              <a:t>bancos norte americanos</a:t>
            </a:r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265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Regresión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logística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547D399-CDA0-D23B-3F70-A16E1B66887B}"/>
              </a:ext>
            </a:extLst>
          </p:cNvPr>
          <p:cNvSpPr txBox="1"/>
          <p:nvPr/>
        </p:nvSpPr>
        <p:spPr>
          <a:xfrm>
            <a:off x="1558977" y="18046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5EC861-BDB2-2AA2-1C62-B24AB71B9E1B}"/>
              </a:ext>
            </a:extLst>
          </p:cNvPr>
          <p:cNvSpPr txBox="1"/>
          <p:nvPr/>
        </p:nvSpPr>
        <p:spPr>
          <a:xfrm>
            <a:off x="3200694" y="893654"/>
            <a:ext cx="76322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/>
              <a:t>¿</a:t>
            </a:r>
            <a:r>
              <a:rPr lang="en-US" sz="2800" b="1" err="1"/>
              <a:t>Cómo</a:t>
            </a:r>
            <a:r>
              <a:rPr lang="en-US" sz="2800" b="1"/>
              <a:t> </a:t>
            </a:r>
            <a:r>
              <a:rPr lang="en-US" sz="2800" b="1" err="1"/>
              <a:t>funciona</a:t>
            </a:r>
            <a:r>
              <a:rPr lang="en-US" sz="2800" b="1"/>
              <a:t> </a:t>
            </a:r>
            <a:r>
              <a:rPr lang="en-US" sz="2800" b="1" err="1"/>
              <a:t>internamente</a:t>
            </a:r>
            <a:r>
              <a:rPr lang="en-US" sz="2800" b="1"/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D44DA9-AAB9-9E40-7B7B-3B89F60941C1}"/>
              </a:ext>
            </a:extLst>
          </p:cNvPr>
          <p:cNvSpPr txBox="1"/>
          <p:nvPr/>
        </p:nvSpPr>
        <p:spPr>
          <a:xfrm>
            <a:off x="712259" y="1767480"/>
            <a:ext cx="603625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/>
              <a:t>Tenemos</a:t>
            </a:r>
            <a:r>
              <a:rPr lang="en-US" sz="2200"/>
              <a:t> la variable </a:t>
            </a:r>
            <a:r>
              <a:rPr lang="en-US" sz="2200" err="1"/>
              <a:t>dependiente</a:t>
            </a:r>
            <a:r>
              <a:rPr lang="en-US" sz="2200"/>
              <a:t> </a:t>
            </a:r>
            <a:r>
              <a:rPr lang="en-US" sz="2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2200"/>
              <a:t>, con 0 y 1 (</a:t>
            </a:r>
            <a:r>
              <a:rPr lang="en-US" sz="2200" err="1"/>
              <a:t>dicotómico</a:t>
            </a:r>
            <a:r>
              <a:rPr lang="en-US" sz="2200"/>
              <a:t>)</a:t>
            </a:r>
            <a:endParaRPr lang="es-CO" sz="2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El vector de variables </a:t>
            </a:r>
            <a:r>
              <a:rPr lang="en-US" sz="2200" err="1"/>
              <a:t>independientes</a:t>
            </a:r>
            <a:r>
              <a:rPr lang="en-US" sz="2200"/>
              <a:t> </a:t>
            </a:r>
            <a:r>
              <a:rPr lang="en-US" sz="2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200"/>
              <a:t>  </a:t>
            </a:r>
            <a:endParaRPr 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El vector </a:t>
            </a:r>
            <a:r>
              <a:rPr lang="en-US" sz="2200" err="1"/>
              <a:t>transpuesto</a:t>
            </a:r>
            <a:r>
              <a:rPr lang="en-US" sz="2200"/>
              <a:t> de </a:t>
            </a:r>
            <a:r>
              <a:rPr lang="en-US" sz="2200" err="1"/>
              <a:t>parámetros</a:t>
            </a:r>
            <a:r>
              <a:rPr lang="en-US" sz="2200"/>
              <a:t>  </a:t>
            </a:r>
            <a:r>
              <a:rPr lang="en-US" sz="2200" b="1" i="1"/>
              <a:t>W</a:t>
            </a:r>
            <a:r>
              <a:rPr lang="en-US" sz="1200" b="1" i="1"/>
              <a:t>i </a:t>
            </a:r>
            <a:r>
              <a:rPr lang="en-US" sz="2200" b="1" i="1"/>
              <a:t>  </a:t>
            </a:r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/>
              <a:t>Combinación</a:t>
            </a:r>
            <a:r>
              <a:rPr lang="en-US" sz="2200"/>
              <a:t> lineal entre </a:t>
            </a:r>
            <a:r>
              <a:rPr lang="en-US" sz="2200" err="1"/>
              <a:t>los</a:t>
            </a:r>
            <a:r>
              <a:rPr lang="en-US" sz="2200"/>
              <a:t> </a:t>
            </a:r>
            <a:r>
              <a:rPr lang="en-US" sz="2200" err="1"/>
              <a:t>parámetros</a:t>
            </a:r>
            <a:r>
              <a:rPr lang="en-US" sz="2200"/>
              <a:t> y variables </a:t>
            </a:r>
            <a:r>
              <a:rPr lang="en-US" sz="2200" err="1"/>
              <a:t>características</a:t>
            </a:r>
            <a:r>
              <a:rPr lang="en-US" sz="220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2EDAFA57-C8F6-E709-C0FC-960B0EDE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812" y="4291824"/>
            <a:ext cx="2870260" cy="73558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244D65C-E1A8-90E9-46F9-FCF168C5C1A6}"/>
              </a:ext>
            </a:extLst>
          </p:cNvPr>
          <p:cNvSpPr txBox="1"/>
          <p:nvPr/>
        </p:nvSpPr>
        <p:spPr>
          <a:xfrm>
            <a:off x="7595232" y="1951371"/>
            <a:ext cx="3807766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/>
              <a:t>Luego</a:t>
            </a:r>
            <a:r>
              <a:rPr lang="en-US" sz="2200"/>
              <a:t> las </a:t>
            </a:r>
            <a:r>
              <a:rPr lang="en-US" sz="2200" err="1"/>
              <a:t>probabilidades</a:t>
            </a:r>
            <a:r>
              <a:rPr lang="en-US" sz="2200"/>
              <a:t> del </a:t>
            </a:r>
            <a:r>
              <a:rPr lang="en-US" sz="2200" err="1"/>
              <a:t>modelo</a:t>
            </a:r>
            <a:r>
              <a:rPr lang="en-US" sz="2200"/>
              <a:t> </a:t>
            </a:r>
            <a:r>
              <a:rPr lang="en-US" sz="2200" err="1"/>
              <a:t>estan</a:t>
            </a:r>
            <a:r>
              <a:rPr lang="en-US" sz="2200"/>
              <a:t> dadas </a:t>
            </a:r>
            <a:r>
              <a:rPr lang="en-US" sz="2200" err="1"/>
              <a:t>por</a:t>
            </a:r>
            <a:r>
              <a:rPr lang="en-US" sz="2200"/>
              <a:t>:</a:t>
            </a:r>
            <a:endParaRPr lang="es-CO" sz="2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59C771F-1158-F951-7589-DDF515087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614" y="3085471"/>
            <a:ext cx="2256166" cy="117588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28058F0-A935-F842-474C-29E9B65BD7D8}"/>
              </a:ext>
            </a:extLst>
          </p:cNvPr>
          <p:cNvSpPr txBox="1"/>
          <p:nvPr/>
        </p:nvSpPr>
        <p:spPr>
          <a:xfrm>
            <a:off x="7724627" y="4438654"/>
            <a:ext cx="380776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 i="1"/>
              <a:t>X: </a:t>
            </a:r>
            <a:r>
              <a:rPr lang="en-US" sz="2200" b="1" i="1" err="1"/>
              <a:t>v.a</a:t>
            </a:r>
            <a:r>
              <a:rPr lang="en-US" sz="2200" b="1" i="1"/>
              <a:t> </a:t>
            </a:r>
            <a:r>
              <a:rPr lang="en-US" sz="2200" b="1" i="1" err="1"/>
              <a:t>quebrado</a:t>
            </a:r>
            <a:r>
              <a:rPr lang="en-US" sz="2200" b="1" i="1"/>
              <a:t> o no </a:t>
            </a:r>
            <a:r>
              <a:rPr lang="en-US" sz="2200" b="1" i="1" err="1"/>
              <a:t>quebrado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35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9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Regresión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logística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547D399-CDA0-D23B-3F70-A16E1B66887B}"/>
              </a:ext>
            </a:extLst>
          </p:cNvPr>
          <p:cNvSpPr txBox="1"/>
          <p:nvPr/>
        </p:nvSpPr>
        <p:spPr>
          <a:xfrm>
            <a:off x="1558977" y="18046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5EC861-BDB2-2AA2-1C62-B24AB71B9E1B}"/>
              </a:ext>
            </a:extLst>
          </p:cNvPr>
          <p:cNvSpPr txBox="1"/>
          <p:nvPr/>
        </p:nvSpPr>
        <p:spPr>
          <a:xfrm>
            <a:off x="1989931" y="1164199"/>
            <a:ext cx="76322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err="1"/>
              <a:t>Función</a:t>
            </a:r>
            <a:r>
              <a:rPr lang="en-US" sz="2800" b="1"/>
              <a:t> </a:t>
            </a:r>
            <a:r>
              <a:rPr lang="en-US" sz="2800" b="1" err="1"/>
              <a:t>Sigmoide</a:t>
            </a:r>
            <a:endParaRPr lang="en-US" sz="2800" b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D44DA9-AAB9-9E40-7B7B-3B89F60941C1}"/>
              </a:ext>
            </a:extLst>
          </p:cNvPr>
          <p:cNvSpPr txBox="1"/>
          <p:nvPr/>
        </p:nvSpPr>
        <p:spPr>
          <a:xfrm>
            <a:off x="712259" y="1767480"/>
            <a:ext cx="6036255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La </a:t>
            </a:r>
            <a:r>
              <a:rPr lang="en-US" sz="2200" err="1"/>
              <a:t>predicciones</a:t>
            </a:r>
            <a:r>
              <a:rPr lang="en-US" sz="2200"/>
              <a:t> de </a:t>
            </a:r>
            <a:r>
              <a:rPr lang="en-US" sz="2200" err="1"/>
              <a:t>este</a:t>
            </a:r>
            <a:r>
              <a:rPr lang="en-US" sz="2200"/>
              <a:t> </a:t>
            </a:r>
            <a:r>
              <a:rPr lang="en-US" sz="2200" err="1"/>
              <a:t>modelo</a:t>
            </a:r>
            <a:r>
              <a:rPr lang="en-US" sz="2200"/>
              <a:t> </a:t>
            </a:r>
            <a:r>
              <a:rPr lang="en-US" sz="2200" err="1"/>
              <a:t>vienen</a:t>
            </a:r>
            <a:r>
              <a:rPr lang="en-US" sz="2200"/>
              <a:t> </a:t>
            </a:r>
            <a:r>
              <a:rPr lang="en-US" sz="2200" err="1"/>
              <a:t>calibradas</a:t>
            </a:r>
            <a:r>
              <a:rPr lang="en-US" sz="2200"/>
              <a:t> entre 0 y 1, gracias a la </a:t>
            </a:r>
            <a:r>
              <a:rPr lang="en-US" sz="2200" err="1"/>
              <a:t>función</a:t>
            </a:r>
            <a:r>
              <a:rPr lang="en-US" sz="2200"/>
              <a:t> </a:t>
            </a:r>
            <a:r>
              <a:rPr lang="en-US" sz="2200" err="1"/>
              <a:t>sigmoide</a:t>
            </a:r>
            <a:r>
              <a:rPr lang="en-US" sz="22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1BC6CC-92F1-53B8-6A9E-B641FD05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468" y="2794358"/>
            <a:ext cx="2001604" cy="73392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650FCD7-5695-509C-379E-B21CC2711215}"/>
              </a:ext>
            </a:extLst>
          </p:cNvPr>
          <p:cNvSpPr txBox="1"/>
          <p:nvPr/>
        </p:nvSpPr>
        <p:spPr>
          <a:xfrm>
            <a:off x="732857" y="3499282"/>
            <a:ext cx="603625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La </a:t>
            </a:r>
            <a:r>
              <a:rPr lang="en-US" sz="2200" err="1"/>
              <a:t>combinación</a:t>
            </a:r>
            <a:r>
              <a:rPr lang="en-US" sz="2200"/>
              <a:t> lineal </a:t>
            </a:r>
            <a:r>
              <a:rPr lang="en-US" sz="2200" err="1"/>
              <a:t>en</a:t>
            </a:r>
            <a:r>
              <a:rPr lang="en-US" sz="2200"/>
              <a:t> la </a:t>
            </a:r>
            <a:r>
              <a:rPr lang="en-US" sz="2200" err="1"/>
              <a:t>función</a:t>
            </a:r>
            <a:r>
              <a:rPr lang="en-US" sz="2200"/>
              <a:t> </a:t>
            </a:r>
            <a:r>
              <a:rPr lang="en-US" sz="2200" err="1"/>
              <a:t>sigmoide</a:t>
            </a:r>
            <a:r>
              <a:rPr lang="en-US" sz="2200"/>
              <a:t> </a:t>
            </a:r>
            <a:r>
              <a:rPr lang="en-US" sz="2200" err="1"/>
              <a:t>resultante</a:t>
            </a:r>
            <a:r>
              <a:rPr lang="en-US" sz="2200"/>
              <a:t> 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BEAFFF-E8F0-381C-2182-560A81B54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787" y="4221699"/>
            <a:ext cx="2422393" cy="65030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BAB9F95-8840-A2AA-6EE6-AD2BD22A9991}"/>
              </a:ext>
            </a:extLst>
          </p:cNvPr>
          <p:cNvSpPr txBox="1"/>
          <p:nvPr/>
        </p:nvSpPr>
        <p:spPr>
          <a:xfrm>
            <a:off x="732857" y="4872005"/>
            <a:ext cx="603625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/>
              <a:t>Esta</a:t>
            </a:r>
            <a:r>
              <a:rPr lang="en-US" sz="2200"/>
              <a:t> </a:t>
            </a:r>
            <a:r>
              <a:rPr lang="en-US" sz="2200" err="1"/>
              <a:t>permite</a:t>
            </a:r>
            <a:r>
              <a:rPr lang="en-US" sz="2200"/>
              <a:t> que la </a:t>
            </a:r>
            <a:r>
              <a:rPr lang="en-US" sz="2200" err="1"/>
              <a:t>probabilidad</a:t>
            </a:r>
            <a:r>
              <a:rPr lang="en-US" sz="2200"/>
              <a:t> </a:t>
            </a:r>
            <a:r>
              <a:rPr lang="en-US" sz="2200" err="1"/>
              <a:t>este</a:t>
            </a:r>
            <a:r>
              <a:rPr lang="en-US" sz="2200"/>
              <a:t> </a:t>
            </a:r>
            <a:r>
              <a:rPr lang="en-US" sz="2200" err="1"/>
              <a:t>correctamente</a:t>
            </a:r>
            <a:r>
              <a:rPr lang="en-US" sz="2200"/>
              <a:t> </a:t>
            </a:r>
            <a:r>
              <a:rPr lang="en-US" sz="2200" err="1"/>
              <a:t>calibrada</a:t>
            </a:r>
            <a:r>
              <a:rPr lang="en-US" sz="22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D610E9-5716-4B3B-E109-D2B707EE2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716" y="4835415"/>
            <a:ext cx="1699438" cy="6069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6575837-4103-62DE-9E01-0DD84FF32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580" y="1164199"/>
            <a:ext cx="4450811" cy="273896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38737FC-2D79-2105-2C95-92AC000C19FD}"/>
              </a:ext>
            </a:extLst>
          </p:cNvPr>
          <p:cNvSpPr txBox="1"/>
          <p:nvPr/>
        </p:nvSpPr>
        <p:spPr>
          <a:xfrm>
            <a:off x="8475565" y="3895254"/>
            <a:ext cx="27029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Figura 6 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Calibrado</a:t>
            </a:r>
            <a:r>
              <a:rPr lang="en-US"/>
              <a:t> [12]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23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" y="1362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Variables e </a:t>
            </a:r>
            <a:r>
              <a:rPr lang="en-US" sz="2200" b="1" err="1">
                <a:solidFill>
                  <a:srgbClr val="FFFFFF"/>
                </a:solidFill>
              </a:rPr>
              <a:t>hipotésis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24C3D0-964E-554D-BA18-45D7B49B5E82}"/>
              </a:ext>
            </a:extLst>
          </p:cNvPr>
          <p:cNvSpPr txBox="1"/>
          <p:nvPr/>
        </p:nvSpPr>
        <p:spPr>
          <a:xfrm>
            <a:off x="3740409" y="4674248"/>
            <a:ext cx="46343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Figura 7 Regresión </a:t>
            </a:r>
            <a:r>
              <a:rPr lang="en-US" err="1"/>
              <a:t>lógistica</a:t>
            </a:r>
            <a:r>
              <a:rPr lang="en-US"/>
              <a:t> para la </a:t>
            </a:r>
            <a:r>
              <a:rPr lang="en-US" err="1"/>
              <a:t>clasificación</a:t>
            </a:r>
            <a:r>
              <a:rPr lang="en-US"/>
              <a:t> [13]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8357F0-DADF-25E6-321F-1A82CB7F4B86}"/>
              </a:ext>
            </a:extLst>
          </p:cNvPr>
          <p:cNvSpPr txBox="1"/>
          <p:nvPr/>
        </p:nvSpPr>
        <p:spPr>
          <a:xfrm>
            <a:off x="6379186" y="1223682"/>
            <a:ext cx="39873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W se </a:t>
            </a:r>
            <a:r>
              <a:rPr lang="en-US" err="1"/>
              <a:t>calcula</a:t>
            </a:r>
            <a:r>
              <a:rPr lang="en-US"/>
              <a:t> </a:t>
            </a:r>
            <a:r>
              <a:rPr lang="en-US" err="1"/>
              <a:t>atraves</a:t>
            </a:r>
            <a:r>
              <a:rPr lang="en-US"/>
              <a:t> del </a:t>
            </a:r>
            <a:r>
              <a:rPr lang="en-US" err="1"/>
              <a:t>entrenamiento</a:t>
            </a:r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CA9E87-5890-6CDD-3A7D-738187E90568}"/>
              </a:ext>
            </a:extLst>
          </p:cNvPr>
          <p:cNvSpPr txBox="1"/>
          <p:nvPr/>
        </p:nvSpPr>
        <p:spPr>
          <a:xfrm>
            <a:off x="1162454" y="1142007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Neurona</a:t>
            </a:r>
            <a:r>
              <a:rPr lang="en-US" sz="2400" b="1"/>
              <a:t> artificial:</a:t>
            </a:r>
          </a:p>
        </p:txBody>
      </p:sp>
      <p:pic>
        <p:nvPicPr>
          <p:cNvPr id="10" name="Imagen 10" descr="Diagrama&#10;&#10;Descripción generada automáticamente">
            <a:extLst>
              <a:ext uri="{FF2B5EF4-FFF2-40B4-BE49-F238E27FC236}">
                <a16:creationId xmlns:a16="http://schemas.microsoft.com/office/drawing/2014/main" id="{49CC470C-3723-71C7-0453-70B28461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89" y="1971583"/>
            <a:ext cx="8274755" cy="25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F6AA10C-1795-D303-7F3A-2749F658D0E2}"/>
              </a:ext>
            </a:extLst>
          </p:cNvPr>
          <p:cNvSpPr txBox="1"/>
          <p:nvPr/>
        </p:nvSpPr>
        <p:spPr>
          <a:xfrm>
            <a:off x="794479" y="1379275"/>
            <a:ext cx="530152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Los </a:t>
            </a:r>
            <a:r>
              <a:rPr lang="en-US" sz="2200" err="1"/>
              <a:t>datos</a:t>
            </a:r>
            <a:r>
              <a:rPr lang="en-US" sz="2200"/>
              <a:t> </a:t>
            </a:r>
            <a:r>
              <a:rPr lang="en-US" sz="2200" err="1"/>
              <a:t>fueron</a:t>
            </a:r>
            <a:r>
              <a:rPr lang="en-US" sz="2200"/>
              <a:t> </a:t>
            </a:r>
            <a:r>
              <a:rPr lang="en-US" sz="2200" err="1"/>
              <a:t>tomados</a:t>
            </a:r>
            <a:r>
              <a:rPr lang="en-US" sz="2200"/>
              <a:t> del </a:t>
            </a:r>
            <a:r>
              <a:rPr lang="en-US" sz="2200" err="1"/>
              <a:t>laboratorio</a:t>
            </a:r>
            <a:r>
              <a:rPr lang="en-US" sz="2200"/>
              <a:t> </a:t>
            </a:r>
            <a:r>
              <a:rPr lang="en-US" sz="2200" err="1"/>
              <a:t>financiero</a:t>
            </a:r>
            <a:r>
              <a:rPr lang="en-US" sz="2200"/>
              <a:t> y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120 </a:t>
            </a:r>
            <a:r>
              <a:rPr lang="en-US" sz="2200" err="1"/>
              <a:t>bancos</a:t>
            </a:r>
            <a:r>
              <a:rPr lang="en-US" sz="2200"/>
              <a:t> no </a:t>
            </a:r>
            <a:r>
              <a:rPr lang="en-US" sz="2200" err="1"/>
              <a:t>quebrados</a:t>
            </a:r>
            <a:r>
              <a:rPr lang="en-US" sz="2200"/>
              <a:t> y 71 </a:t>
            </a:r>
            <a:r>
              <a:rPr lang="en-US" sz="2200" err="1"/>
              <a:t>quebrados</a:t>
            </a: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/>
              <a:t>Muestra</a:t>
            </a:r>
            <a:r>
              <a:rPr lang="en-US" sz="2200"/>
              <a:t> </a:t>
            </a:r>
            <a:r>
              <a:rPr lang="en-US" sz="2200" err="1"/>
              <a:t>inicial</a:t>
            </a:r>
            <a:r>
              <a:rPr lang="en-US" sz="2200"/>
              <a:t> 200 </a:t>
            </a:r>
            <a:r>
              <a:rPr lang="en-US" sz="2200" err="1"/>
              <a:t>bancos</a:t>
            </a:r>
            <a:r>
              <a:rPr lang="en-US" sz="2200"/>
              <a:t> de 2007 a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/>
              <a:t>Modelo</a:t>
            </a:r>
            <a:r>
              <a:rPr lang="en-US" sz="2200"/>
              <a:t> de </a:t>
            </a:r>
            <a:r>
              <a:rPr lang="en-US" sz="2200" err="1"/>
              <a:t>regresion</a:t>
            </a:r>
            <a:r>
              <a:rPr lang="en-US" sz="2200"/>
              <a:t> </a:t>
            </a:r>
            <a:r>
              <a:rPr lang="en-US" sz="2200" err="1"/>
              <a:t>logística</a:t>
            </a:r>
            <a:r>
              <a:rPr lang="en-US" sz="2200"/>
              <a:t> </a:t>
            </a:r>
            <a:r>
              <a:rPr lang="en-US" sz="2200" err="1"/>
              <a:t>binaria</a:t>
            </a:r>
            <a:r>
              <a:rPr lang="en-US" sz="2200"/>
              <a:t>, para </a:t>
            </a:r>
            <a:r>
              <a:rPr lang="en-US" sz="2200" err="1"/>
              <a:t>analizar</a:t>
            </a:r>
            <a:r>
              <a:rPr lang="en-US" sz="2200"/>
              <a:t> </a:t>
            </a:r>
            <a:r>
              <a:rPr lang="en-US" sz="2200" err="1"/>
              <a:t>los</a:t>
            </a:r>
            <a:r>
              <a:rPr lang="en-US" sz="2200"/>
              <a:t> </a:t>
            </a:r>
            <a:r>
              <a:rPr lang="en-US" sz="2200" err="1"/>
              <a:t>datos</a:t>
            </a:r>
            <a:r>
              <a:rPr lang="en-US" sz="2200"/>
              <a:t> se </a:t>
            </a:r>
            <a:r>
              <a:rPr lang="en-US" sz="2200" err="1"/>
              <a:t>uso</a:t>
            </a:r>
            <a:r>
              <a:rPr lang="en-US" sz="2200"/>
              <a:t> matrices de </a:t>
            </a:r>
            <a:r>
              <a:rPr lang="en-US" sz="2200" err="1"/>
              <a:t>confusión</a:t>
            </a:r>
            <a:r>
              <a:rPr lang="en-US" sz="2200"/>
              <a:t>, precisión, recall, F1 score y support</a:t>
            </a:r>
          </a:p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9F6718-AEC5-DA85-A55B-0CAEC588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15" y="1508671"/>
            <a:ext cx="4355789" cy="28779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6257598-BCC9-C54E-808A-52E9C42C10E0}"/>
              </a:ext>
            </a:extLst>
          </p:cNvPr>
          <p:cNvSpPr txBox="1"/>
          <p:nvPr/>
        </p:nvSpPr>
        <p:spPr>
          <a:xfrm>
            <a:off x="8304551" y="4377127"/>
            <a:ext cx="193514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Figura 8 Plot de </a:t>
            </a:r>
            <a:r>
              <a:rPr lang="en-US" err="1"/>
              <a:t>datos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151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" y="1362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Indicadores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financieros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999562B-909B-7364-9AB1-97D2603865FD}"/>
                  </a:ext>
                </a:extLst>
              </p:cNvPr>
              <p:cNvSpPr txBox="1"/>
              <p:nvPr/>
            </p:nvSpPr>
            <p:spPr>
              <a:xfrm>
                <a:off x="229871" y="1269892"/>
                <a:ext cx="4696611" cy="1837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EPS (</a:t>
                </a:r>
                <a:r>
                  <a:rPr lang="es-CO" sz="2200" b="1" err="1"/>
                  <a:t>Earnings</a:t>
                </a:r>
                <a:r>
                  <a:rPr lang="es-CO" sz="2200" b="1"/>
                  <a:t> per share)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Ganancia generada por cada acción de la compañía.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CO" sz="1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𝑃𝑟𝑜𝑓𝑖𝑡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𝐷𝑖𝑣𝑖𝑑𝑒𝑛𝑑𝑠</m:t>
                          </m:r>
                        </m:num>
                        <m:den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𝑠h𝑎𝑟𝑒𝑠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𝑜𝑢𝑡𝑠𝑡𝑎𝑛𝑑𝑖𝑚𝑔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s-CO" sz="18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999562B-909B-7364-9AB1-97D26038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1" y="1269892"/>
                <a:ext cx="4696611" cy="1837041"/>
              </a:xfrm>
              <a:prstGeom prst="rect">
                <a:avLst/>
              </a:prstGeom>
              <a:blipFill>
                <a:blip r:embed="rId4"/>
                <a:stretch>
                  <a:fillRect l="-1688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4">
                <a:extLst>
                  <a:ext uri="{FF2B5EF4-FFF2-40B4-BE49-F238E27FC236}">
                    <a16:creationId xmlns:a16="http://schemas.microsoft.com/office/drawing/2014/main" id="{C5541B07-0407-F3D0-FA9B-9810BCC0E985}"/>
                  </a:ext>
                </a:extLst>
              </p:cNvPr>
              <p:cNvSpPr txBox="1"/>
              <p:nvPr/>
            </p:nvSpPr>
            <p:spPr>
              <a:xfrm>
                <a:off x="5932679" y="1326336"/>
                <a:ext cx="4696611" cy="2526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Tobin´s Q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Indicador básico de rentabilidad y de beneficios a largo plazo.</a:t>
                </a:r>
              </a:p>
              <a:p>
                <a:endParaRPr lang="es-CO" sz="1800" b="0" i="1">
                  <a:latin typeface="Cambria Math" panose="02040503050406030204" pitchFamily="18" charset="0"/>
                </a:endParaRPr>
              </a:p>
              <a:p>
                <a:r>
                  <a:rPr lang="es-CO" sz="1600" b="0"/>
                  <a:t> </a:t>
                </a:r>
                <a:r>
                  <a:rPr lang="es-CO" sz="1800" b="0"/>
                  <a:t>	 </a:t>
                </a:r>
                <a14:m>
                  <m:oMath xmlns:m="http://schemas.openxmlformats.org/officeDocument/2006/math">
                    <m:r>
                      <a:rPr lang="es-CO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𝐸𝑞𝑢𝑖𝑡𝑖𝑡𝑦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𝑀𝑎𝑟𝑘𝑒𝑡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</m:num>
                      <m:den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𝐸𝑞𝑢𝑖𝑡𝑖𝑡𝑦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𝐵𝑜𝑜𝑘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</m:den>
                    </m:f>
                  </m:oMath>
                </a14:m>
                <a:endParaRPr lang="es-CO" sz="1800"/>
              </a:p>
              <a:p>
                <a:endParaRPr lang="es-CO" sz="1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800"/>
                  <a:t>Ratio &gt; 1 </a:t>
                </a:r>
                <a:r>
                  <a:rPr lang="es-CO" sz="1800" err="1"/>
                  <a:t>overvalued</a:t>
                </a:r>
                <a:endParaRPr lang="es-CO" sz="1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800"/>
                  <a:t>Ratio &lt; 1 </a:t>
                </a:r>
                <a:r>
                  <a:rPr lang="es-CO" sz="1800" err="1"/>
                  <a:t>undervalued</a:t>
                </a:r>
                <a:endParaRPr lang="es-CO" sz="1800"/>
              </a:p>
            </p:txBody>
          </p:sp>
        </mc:Choice>
        <mc:Fallback xmlns="">
          <p:sp>
            <p:nvSpPr>
              <p:cNvPr id="18" name="CuadroTexto 4">
                <a:extLst>
                  <a:ext uri="{FF2B5EF4-FFF2-40B4-BE49-F238E27FC236}">
                    <a16:creationId xmlns:a16="http://schemas.microsoft.com/office/drawing/2014/main" id="{C5541B07-0407-F3D0-FA9B-9810BCC0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79" y="1326336"/>
                <a:ext cx="4696611" cy="2526782"/>
              </a:xfrm>
              <a:prstGeom prst="rect">
                <a:avLst/>
              </a:prstGeom>
              <a:blipFill>
                <a:blip r:embed="rId5"/>
                <a:stretch>
                  <a:fillRect l="-1686" t="-1449" b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4">
                <a:extLst>
                  <a:ext uri="{FF2B5EF4-FFF2-40B4-BE49-F238E27FC236}">
                    <a16:creationId xmlns:a16="http://schemas.microsoft.com/office/drawing/2014/main" id="{0CDA99FA-DC50-2066-1B10-23560AE94A04}"/>
                  </a:ext>
                </a:extLst>
              </p:cNvPr>
              <p:cNvSpPr txBox="1"/>
              <p:nvPr/>
            </p:nvSpPr>
            <p:spPr>
              <a:xfrm>
                <a:off x="229871" y="3429000"/>
                <a:ext cx="4696611" cy="2502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Market Book Ratio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Evaluar si la compañía está infravalorada o sobrevalorada.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CO" sz="1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𝐵𝑜𝑜𝑘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</m:num>
                        <m:den>
                          <m:eqArr>
                            <m:eqArr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𝑀𝑎𝑟𝑘𝑒𝑡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𝑉𝑎𝑙𝑢𝑒</m:t>
                              </m:r>
                            </m:e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s-CO" sz="1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800"/>
                  <a:t>Ratio &gt; 1 </a:t>
                </a:r>
                <a:r>
                  <a:rPr lang="es-CO" sz="1800" err="1"/>
                  <a:t>undervalued</a:t>
                </a:r>
                <a:endParaRPr lang="es-CO" sz="1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800"/>
                  <a:t>Ratio &lt; 1 </a:t>
                </a:r>
                <a:r>
                  <a:rPr lang="es-CO" sz="1800" err="1"/>
                  <a:t>overvalued</a:t>
                </a:r>
                <a:r>
                  <a:rPr lang="es-CO" sz="1800"/>
                  <a:t> </a:t>
                </a:r>
              </a:p>
            </p:txBody>
          </p:sp>
        </mc:Choice>
        <mc:Fallback xmlns="">
          <p:sp>
            <p:nvSpPr>
              <p:cNvPr id="20" name="CuadroTexto 4">
                <a:extLst>
                  <a:ext uri="{FF2B5EF4-FFF2-40B4-BE49-F238E27FC236}">
                    <a16:creationId xmlns:a16="http://schemas.microsoft.com/office/drawing/2014/main" id="{0CDA99FA-DC50-2066-1B10-23560AE9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1" y="3429000"/>
                <a:ext cx="4696611" cy="2502545"/>
              </a:xfrm>
              <a:prstGeom prst="rect">
                <a:avLst/>
              </a:prstGeom>
              <a:blipFill>
                <a:blip r:embed="rId6"/>
                <a:stretch>
                  <a:fillRect l="-1688" t="-1463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4">
                <a:extLst>
                  <a:ext uri="{FF2B5EF4-FFF2-40B4-BE49-F238E27FC236}">
                    <a16:creationId xmlns:a16="http://schemas.microsoft.com/office/drawing/2014/main" id="{EB3BD55B-3356-F832-098C-E20A1A1561D9}"/>
                  </a:ext>
                </a:extLst>
              </p:cNvPr>
              <p:cNvSpPr txBox="1"/>
              <p:nvPr/>
            </p:nvSpPr>
            <p:spPr>
              <a:xfrm>
                <a:off x="5932679" y="4040875"/>
                <a:ext cx="4533289" cy="22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Return </a:t>
                </a:r>
                <a:r>
                  <a:rPr lang="es-CO" sz="2200" b="1" err="1"/>
                  <a:t>on</a:t>
                </a:r>
                <a:r>
                  <a:rPr lang="es-CO" sz="2200" b="1"/>
                  <a:t> </a:t>
                </a:r>
                <a:r>
                  <a:rPr lang="es-CO" sz="2200" b="1" err="1"/>
                  <a:t>Equity</a:t>
                </a:r>
                <a:r>
                  <a:rPr lang="es-CO" sz="2200" b="1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La eficiencia que tiene una compañía de generar ganancias.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CO" sz="1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𝑃𝑟𝑜𝑓𝑖𝑡</m:t>
                          </m:r>
                        </m:num>
                        <m:den>
                          <m:eqArr>
                            <m:eqArr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𝐸𝑞𝑢𝑖𝑡𝑦</m:t>
                              </m:r>
                            </m:e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s-CO" sz="1800"/>
              </a:p>
              <a:p>
                <a:endParaRPr lang="es-CO" sz="1800"/>
              </a:p>
            </p:txBody>
          </p:sp>
        </mc:Choice>
        <mc:Fallback xmlns="">
          <p:sp>
            <p:nvSpPr>
              <p:cNvPr id="21" name="CuadroTexto 4">
                <a:extLst>
                  <a:ext uri="{FF2B5EF4-FFF2-40B4-BE49-F238E27FC236}">
                    <a16:creationId xmlns:a16="http://schemas.microsoft.com/office/drawing/2014/main" id="{EB3BD55B-3356-F832-098C-E20A1A156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79" y="4040875"/>
                <a:ext cx="4533289" cy="2225546"/>
              </a:xfrm>
              <a:prstGeom prst="rect">
                <a:avLst/>
              </a:prstGeom>
              <a:blipFill>
                <a:blip r:embed="rId7"/>
                <a:stretch>
                  <a:fillRect l="-1747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85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" y="1362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Indicadores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financieros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999562B-909B-7364-9AB1-97D2603865FD}"/>
                  </a:ext>
                </a:extLst>
              </p:cNvPr>
              <p:cNvSpPr txBox="1"/>
              <p:nvPr/>
            </p:nvSpPr>
            <p:spPr>
              <a:xfrm>
                <a:off x="229871" y="1269892"/>
                <a:ext cx="4696611" cy="149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Operational </a:t>
                </a:r>
                <a:r>
                  <a:rPr lang="es-CO" sz="2200" b="1" err="1"/>
                  <a:t>Margin</a:t>
                </a:r>
                <a:endParaRPr lang="es-CO" sz="2200" b="1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Ganancia generada en cada venta.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CO" sz="1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𝑂𝑝𝑒𝑟𝑎𝑡𝑖𝑛𝑔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𝐼𝑛𝑐𝑜𝑚𝑒</m:t>
                          </m:r>
                        </m:num>
                        <m:den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𝑁𝑒𝑡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𝑆𝑎𝑙𝑒𝑠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s-CO" sz="18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999562B-909B-7364-9AB1-97D26038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1" y="1269892"/>
                <a:ext cx="4696611" cy="1496243"/>
              </a:xfrm>
              <a:prstGeom prst="rect">
                <a:avLst/>
              </a:prstGeom>
              <a:blipFill>
                <a:blip r:embed="rId4"/>
                <a:stretch>
                  <a:fillRect l="-1688" t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4">
                <a:extLst>
                  <a:ext uri="{FF2B5EF4-FFF2-40B4-BE49-F238E27FC236}">
                    <a16:creationId xmlns:a16="http://schemas.microsoft.com/office/drawing/2014/main" id="{C5541B07-0407-F3D0-FA9B-9810BCC0E985}"/>
                  </a:ext>
                </a:extLst>
              </p:cNvPr>
              <p:cNvSpPr txBox="1"/>
              <p:nvPr/>
            </p:nvSpPr>
            <p:spPr>
              <a:xfrm>
                <a:off x="5932679" y="1269892"/>
                <a:ext cx="4696611" cy="224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Asset </a:t>
                </a:r>
                <a:r>
                  <a:rPr lang="es-CO" sz="2200" b="1" err="1"/>
                  <a:t>Turnover</a:t>
                </a:r>
                <a:r>
                  <a:rPr lang="es-CO" sz="2200" b="1"/>
                  <a:t> Ratio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La eficiencia de una compañía al generar ventas utilizando sus activos (cada año).</a:t>
                </a:r>
              </a:p>
              <a:p>
                <a:endParaRPr lang="es-CO" sz="1800" b="0" i="1">
                  <a:latin typeface="Cambria Math" panose="02040503050406030204" pitchFamily="18" charset="0"/>
                </a:endParaRPr>
              </a:p>
              <a:p>
                <a:r>
                  <a:rPr lang="es-CO" sz="1600" b="0"/>
                  <a:t> </a:t>
                </a:r>
                <a:r>
                  <a:rPr lang="es-CO" sz="1800" b="0"/>
                  <a:t>	 </a:t>
                </a:r>
                <a14:m>
                  <m:oMath xmlns:m="http://schemas.openxmlformats.org/officeDocument/2006/math">
                    <m:r>
                      <a:rPr lang="es-CO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𝑆𝑎𝑙𝑒𝑠</m:t>
                        </m:r>
                      </m:num>
                      <m:den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𝐴𝑠𝑠𝑒𝑡𝑠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s-CO" sz="1800"/>
              </a:p>
              <a:p>
                <a:endParaRPr lang="es-CO" sz="1800"/>
              </a:p>
            </p:txBody>
          </p:sp>
        </mc:Choice>
        <mc:Fallback xmlns="">
          <p:sp>
            <p:nvSpPr>
              <p:cNvPr id="18" name="CuadroTexto 4">
                <a:extLst>
                  <a:ext uri="{FF2B5EF4-FFF2-40B4-BE49-F238E27FC236}">
                    <a16:creationId xmlns:a16="http://schemas.microsoft.com/office/drawing/2014/main" id="{C5541B07-0407-F3D0-FA9B-9810BCC0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79" y="1269892"/>
                <a:ext cx="4696611" cy="2246449"/>
              </a:xfrm>
              <a:prstGeom prst="rect">
                <a:avLst/>
              </a:prstGeom>
              <a:blipFill>
                <a:blip r:embed="rId5"/>
                <a:stretch>
                  <a:fillRect l="-1686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4">
                <a:extLst>
                  <a:ext uri="{FF2B5EF4-FFF2-40B4-BE49-F238E27FC236}">
                    <a16:creationId xmlns:a16="http://schemas.microsoft.com/office/drawing/2014/main" id="{0CDA99FA-DC50-2066-1B10-23560AE94A04}"/>
                  </a:ext>
                </a:extLst>
              </p:cNvPr>
              <p:cNvSpPr txBox="1"/>
              <p:nvPr/>
            </p:nvSpPr>
            <p:spPr>
              <a:xfrm>
                <a:off x="303223" y="3286444"/>
                <a:ext cx="4696611" cy="249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b="1"/>
                  <a:t>Leverage Ratio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sz="1800"/>
                  <a:t>Evaluar la capacidad que tiene una  compañía para cumplir con sus obligaciones financieras.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CO" sz="1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</a:rPr>
                            <m:t>𝐷𝑒𝑏𝑡</m:t>
                          </m:r>
                        </m:num>
                        <m:den>
                          <m:eqArr>
                            <m:eqArr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𝐸𝑞𝑢𝑖𝑡𝑦</m:t>
                              </m:r>
                            </m:e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s-CO" sz="1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800"/>
                  <a:t>Ratio &gt; 2  </a:t>
                </a:r>
                <a:r>
                  <a:rPr lang="es-CO" sz="1800" err="1"/>
                  <a:t>risk</a:t>
                </a:r>
                <a:r>
                  <a:rPr lang="es-CO" sz="1800"/>
                  <a:t> </a:t>
                </a:r>
                <a:r>
                  <a:rPr lang="es-CO" sz="1800" err="1"/>
                  <a:t>to</a:t>
                </a:r>
                <a:r>
                  <a:rPr lang="es-CO" sz="1800"/>
                  <a:t> </a:t>
                </a:r>
                <a:r>
                  <a:rPr lang="es-CO" sz="1800" err="1"/>
                  <a:t>investors</a:t>
                </a:r>
                <a:endParaRPr lang="es-CO" sz="1800"/>
              </a:p>
            </p:txBody>
          </p:sp>
        </mc:Choice>
        <mc:Fallback xmlns="">
          <p:sp>
            <p:nvSpPr>
              <p:cNvPr id="20" name="CuadroTexto 4">
                <a:extLst>
                  <a:ext uri="{FF2B5EF4-FFF2-40B4-BE49-F238E27FC236}">
                    <a16:creationId xmlns:a16="http://schemas.microsoft.com/office/drawing/2014/main" id="{0CDA99FA-DC50-2066-1B10-23560AE9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23" y="3286444"/>
                <a:ext cx="4696611" cy="2496068"/>
              </a:xfrm>
              <a:prstGeom prst="rect">
                <a:avLst/>
              </a:prstGeom>
              <a:blipFill>
                <a:blip r:embed="rId6"/>
                <a:stretch>
                  <a:fillRect l="-1688" t="-1463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84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" y="1362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Variables e </a:t>
            </a:r>
            <a:r>
              <a:rPr lang="en-US" sz="2200" b="1" err="1">
                <a:solidFill>
                  <a:srgbClr val="FFFFFF"/>
                </a:solidFill>
              </a:rPr>
              <a:t>hipotésis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BEEDA8F-4F84-8774-62C1-EDF1167E66C2}"/>
              </a:ext>
            </a:extLst>
          </p:cNvPr>
          <p:cNvSpPr txBox="1"/>
          <p:nvPr/>
        </p:nvSpPr>
        <p:spPr>
          <a:xfrm>
            <a:off x="778230" y="1318685"/>
            <a:ext cx="4748043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Para las variables </a:t>
            </a:r>
            <a:r>
              <a:rPr lang="en-US" sz="2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  </a:t>
            </a:r>
            <a:r>
              <a:rPr lang="en-US" sz="2200" err="1"/>
              <a:t>Tomamos</a:t>
            </a:r>
            <a:r>
              <a:rPr lang="en-US" sz="2200"/>
              <a:t> </a:t>
            </a:r>
            <a:r>
              <a:rPr lang="en-US" sz="2200" err="1"/>
              <a:t>indicadores</a:t>
            </a:r>
            <a:r>
              <a:rPr lang="en-US" sz="2200"/>
              <a:t> </a:t>
            </a:r>
            <a:r>
              <a:rPr lang="en-US" sz="2200" err="1"/>
              <a:t>financieros</a:t>
            </a:r>
            <a:r>
              <a:rPr lang="en-US" sz="2200"/>
              <a:t> </a:t>
            </a:r>
            <a:r>
              <a:rPr lang="en-US" sz="2200" err="1"/>
              <a:t>como</a:t>
            </a:r>
            <a:r>
              <a:rPr lang="en-US" sz="2200"/>
              <a:t>: EPS, Liquidity, profitability…</a:t>
            </a:r>
            <a:endParaRPr lang="es-CO" sz="22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FF8564-8679-AC80-13F8-3B494281E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6" y="3828342"/>
            <a:ext cx="9622569" cy="13300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99562B-909B-7364-9AB1-97D2603865FD}"/>
              </a:ext>
            </a:extLst>
          </p:cNvPr>
          <p:cNvSpPr txBox="1"/>
          <p:nvPr/>
        </p:nvSpPr>
        <p:spPr>
          <a:xfrm>
            <a:off x="6380552" y="966787"/>
            <a:ext cx="4696611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Se </a:t>
            </a:r>
            <a:r>
              <a:rPr lang="en-US" sz="2200" err="1"/>
              <a:t>implementó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modelo</a:t>
            </a:r>
            <a:r>
              <a:rPr lang="en-US" sz="2200"/>
              <a:t> con </a:t>
            </a:r>
            <a:r>
              <a:rPr lang="en-US" sz="2200" err="1"/>
              <a:t>herramientas</a:t>
            </a:r>
            <a:r>
              <a:rPr lang="en-US" sz="2200"/>
              <a:t> de machine learning, </a:t>
            </a:r>
            <a:r>
              <a:rPr lang="en-US" sz="2200" err="1"/>
              <a:t>librerias</a:t>
            </a:r>
            <a:r>
              <a:rPr lang="en-US" sz="2200"/>
              <a:t> </a:t>
            </a:r>
            <a:r>
              <a:rPr lang="en-US" sz="2200" err="1"/>
              <a:t>como</a:t>
            </a:r>
            <a:r>
              <a:rPr lang="en-US" sz="2200"/>
              <a:t> </a:t>
            </a:r>
            <a:r>
              <a:rPr lang="en-US" sz="2200" err="1"/>
              <a:t>imblearn</a:t>
            </a:r>
            <a:r>
              <a:rPr lang="en-US" sz="2200"/>
              <a:t>, </a:t>
            </a:r>
            <a:r>
              <a:rPr lang="en-US" sz="2200" err="1"/>
              <a:t>sklearn</a:t>
            </a:r>
            <a:r>
              <a:rPr lang="en-US" sz="2200"/>
              <a:t>, pandas… de </a:t>
            </a:r>
            <a:r>
              <a:rPr lang="en-US" sz="2200" err="1"/>
              <a:t>esta</a:t>
            </a:r>
            <a:r>
              <a:rPr lang="en-US" sz="2200"/>
              <a:t> </a:t>
            </a:r>
            <a:r>
              <a:rPr lang="en-US" sz="2200" err="1"/>
              <a:t>manera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modelo</a:t>
            </a:r>
            <a:r>
              <a:rPr lang="en-US" sz="2200"/>
              <a:t> </a:t>
            </a:r>
            <a:r>
              <a:rPr lang="en-US" sz="2200" err="1"/>
              <a:t>internamente</a:t>
            </a:r>
            <a:r>
              <a:rPr lang="en-US" sz="2200"/>
              <a:t> </a:t>
            </a:r>
            <a:r>
              <a:rPr lang="en-US" sz="2200" err="1"/>
              <a:t>identifica</a:t>
            </a:r>
            <a:r>
              <a:rPr lang="en-US" sz="2200"/>
              <a:t> pesos e </a:t>
            </a:r>
            <a:r>
              <a:rPr lang="en-US" sz="2200" err="1"/>
              <a:t>importancia</a:t>
            </a:r>
            <a:r>
              <a:rPr lang="en-US" sz="2200"/>
              <a:t> de las </a:t>
            </a:r>
            <a:r>
              <a:rPr lang="en-US" sz="2200" err="1"/>
              <a:t>categor</a:t>
            </a:r>
            <a:r>
              <a:rPr lang="es-CO" sz="2200"/>
              <a:t>í</a:t>
            </a:r>
            <a:r>
              <a:rPr lang="en-US" sz="2200"/>
              <a:t>as.</a:t>
            </a:r>
            <a:endParaRPr lang="es-CO" sz="22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24C3D0-964E-554D-BA18-45D7B49B5E82}"/>
              </a:ext>
            </a:extLst>
          </p:cNvPr>
          <p:cNvSpPr txBox="1"/>
          <p:nvPr/>
        </p:nvSpPr>
        <p:spPr>
          <a:xfrm>
            <a:off x="4036742" y="5330015"/>
            <a:ext cx="369105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/>
              <a:t>Fig 7 </a:t>
            </a:r>
            <a:r>
              <a:rPr lang="en-US" sz="900" err="1"/>
              <a:t>Promedio</a:t>
            </a:r>
            <a:r>
              <a:rPr lang="en-US" sz="900"/>
              <a:t> de </a:t>
            </a:r>
            <a:r>
              <a:rPr lang="en-US" sz="900" err="1"/>
              <a:t>los</a:t>
            </a:r>
            <a:r>
              <a:rPr lang="en-US" sz="900"/>
              <a:t> </a:t>
            </a:r>
            <a:r>
              <a:rPr lang="en-US" sz="900" err="1"/>
              <a:t>indicadores</a:t>
            </a:r>
            <a:r>
              <a:rPr lang="en-US" sz="900"/>
              <a:t> de </a:t>
            </a:r>
            <a:r>
              <a:rPr lang="en-US" sz="900" err="1"/>
              <a:t>bancarrota</a:t>
            </a:r>
            <a:r>
              <a:rPr lang="en-US" sz="900"/>
              <a:t> y no </a:t>
            </a:r>
            <a:r>
              <a:rPr lang="en-US" sz="900" err="1"/>
              <a:t>bancarrota</a:t>
            </a:r>
            <a:endParaRPr lang="es-CO" sz="900"/>
          </a:p>
        </p:txBody>
      </p:sp>
    </p:spTree>
    <p:extLst>
      <p:ext uri="{BB962C8B-B14F-4D97-AF65-F5344CB8AC3E}">
        <p14:creationId xmlns:p14="http://schemas.microsoft.com/office/powerpoint/2010/main" val="422215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Implementación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E6C9792-032E-43CD-98E8-9F87EC42B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619" y="1184136"/>
            <a:ext cx="4895850" cy="16383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C063453-8EA7-4755-B5F6-B56DA1AA59B8}"/>
              </a:ext>
            </a:extLst>
          </p:cNvPr>
          <p:cNvSpPr txBox="1"/>
          <p:nvPr/>
        </p:nvSpPr>
        <p:spPr>
          <a:xfrm>
            <a:off x="513343" y="1127896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Librerias</a:t>
            </a:r>
            <a:r>
              <a:rPr lang="en-US" sz="2400" b="1"/>
              <a:t> </a:t>
            </a:r>
            <a:r>
              <a:rPr lang="en-US" sz="2400" b="1" err="1"/>
              <a:t>usadas</a:t>
            </a:r>
            <a:r>
              <a:rPr lang="en-US" sz="2400" b="1"/>
              <a:t>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239BAE-F599-4A01-8056-CC09BCFF92AA}"/>
              </a:ext>
            </a:extLst>
          </p:cNvPr>
          <p:cNvSpPr txBox="1"/>
          <p:nvPr/>
        </p:nvSpPr>
        <p:spPr>
          <a:xfrm>
            <a:off x="473498" y="1480787"/>
            <a:ext cx="4748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/>
              <a:t>Pandas, </a:t>
            </a:r>
            <a:r>
              <a:rPr lang="es-CO" sz="2000" err="1"/>
              <a:t>Numpy</a:t>
            </a:r>
            <a:r>
              <a:rPr lang="es-CO" sz="2000"/>
              <a:t>, </a:t>
            </a:r>
            <a:r>
              <a:rPr lang="es-CO" sz="2000" err="1"/>
              <a:t>sklearn</a:t>
            </a:r>
            <a:r>
              <a:rPr lang="es-CO" sz="2000"/>
              <a:t>, </a:t>
            </a:r>
            <a:r>
              <a:rPr lang="es-CO" sz="2000" err="1"/>
              <a:t>matplotlib</a:t>
            </a:r>
            <a:r>
              <a:rPr lang="es-CO" sz="2000"/>
              <a:t>, </a:t>
            </a:r>
            <a:r>
              <a:rPr lang="es-CO" sz="2000" err="1"/>
              <a:t>seaborn</a:t>
            </a:r>
            <a:r>
              <a:rPr lang="es-CO" sz="2000"/>
              <a:t> y </a:t>
            </a:r>
            <a:r>
              <a:rPr lang="es-CO" sz="2000" err="1"/>
              <a:t>imblearn</a:t>
            </a:r>
            <a:endParaRPr lang="es-CO" sz="20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B2B0E1-5DB1-4A25-98FE-1D38AE917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619" y="3236617"/>
            <a:ext cx="3600450" cy="8667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B1201-DA3F-44FE-ABB1-CF33F1D6506C}"/>
              </a:ext>
            </a:extLst>
          </p:cNvPr>
          <p:cNvSpPr txBox="1"/>
          <p:nvPr/>
        </p:nvSpPr>
        <p:spPr>
          <a:xfrm>
            <a:off x="534203" y="3941503"/>
            <a:ext cx="462663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Lectura de </a:t>
            </a:r>
            <a:r>
              <a:rPr lang="en-US" sz="2400" b="1" err="1"/>
              <a:t>datos</a:t>
            </a:r>
            <a:r>
              <a:rPr lang="en-US" sz="2400" b="1"/>
              <a:t> y </a:t>
            </a:r>
            <a:r>
              <a:rPr lang="en-US" sz="2400" b="1" err="1"/>
              <a:t>análisis</a:t>
            </a:r>
            <a:r>
              <a:rPr lang="en-US" sz="2400" b="1"/>
              <a:t> general de </a:t>
            </a:r>
            <a:r>
              <a:rPr lang="en-US" sz="2400" b="1" err="1"/>
              <a:t>datos</a:t>
            </a:r>
            <a:r>
              <a:rPr lang="en-US" sz="2400" b="1"/>
              <a:t>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D543D-3FF0-45AF-A117-4B48B9382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619" y="4136729"/>
            <a:ext cx="2276475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584987-A060-44E9-A997-00A28098E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700" y="4936829"/>
            <a:ext cx="4162425" cy="1581150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C18BC0D-C395-49D8-81BC-A394F885B4B4}"/>
              </a:ext>
            </a:extLst>
          </p:cNvPr>
          <p:cNvCxnSpPr/>
          <p:nvPr/>
        </p:nvCxnSpPr>
        <p:spPr>
          <a:xfrm>
            <a:off x="-2580" y="298517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2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Implementación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063453-8EA7-4755-B5F6-B56DA1AA59B8}"/>
              </a:ext>
            </a:extLst>
          </p:cNvPr>
          <p:cNvSpPr txBox="1"/>
          <p:nvPr/>
        </p:nvSpPr>
        <p:spPr>
          <a:xfrm>
            <a:off x="387542" y="963776"/>
            <a:ext cx="470137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err="1"/>
              <a:t>Implementación</a:t>
            </a:r>
            <a:r>
              <a:rPr lang="en-US" sz="2400" b="1"/>
              <a:t> de regression </a:t>
            </a:r>
            <a:r>
              <a:rPr lang="en-US" sz="2400" b="1" err="1"/>
              <a:t>logistica</a:t>
            </a:r>
            <a:r>
              <a:rPr lang="en-US" sz="2400" b="1"/>
              <a:t> con </a:t>
            </a:r>
            <a:r>
              <a:rPr lang="en-US" sz="2400" b="1" err="1"/>
              <a:t>sklearn</a:t>
            </a:r>
            <a:r>
              <a:rPr lang="en-US" sz="2400" b="1"/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F0230A-B3AF-4CDA-B324-063161A1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76" y="589625"/>
            <a:ext cx="6210300" cy="1781175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56015D10-3D1A-4376-953B-2F11BC1B5BDE}"/>
              </a:ext>
            </a:extLst>
          </p:cNvPr>
          <p:cNvSpPr txBox="1"/>
          <p:nvPr/>
        </p:nvSpPr>
        <p:spPr>
          <a:xfrm>
            <a:off x="-1027031" y="3124123"/>
            <a:ext cx="75305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err="1"/>
              <a:t>Evaluación</a:t>
            </a:r>
            <a:r>
              <a:rPr lang="en-US" sz="2400" b="1"/>
              <a:t> de </a:t>
            </a:r>
            <a:r>
              <a:rPr lang="en-US" sz="2400" b="1" err="1"/>
              <a:t>modelo</a:t>
            </a:r>
            <a:r>
              <a:rPr lang="en-US" sz="2400" b="1"/>
              <a:t>: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2C51FAC-F73B-42C6-9E01-34A29B2E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700" y="2594325"/>
            <a:ext cx="4152900" cy="186690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F35BD42-FE96-4FA3-B63B-C22289A3E7E8}"/>
              </a:ext>
            </a:extLst>
          </p:cNvPr>
          <p:cNvSpPr txBox="1"/>
          <p:nvPr/>
        </p:nvSpPr>
        <p:spPr>
          <a:xfrm>
            <a:off x="-1027031" y="5214548"/>
            <a:ext cx="75305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err="1"/>
              <a:t>Matriz</a:t>
            </a:r>
            <a:r>
              <a:rPr lang="en-US" sz="2400" b="1"/>
              <a:t> de confusion: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033CAD0-B376-4CD9-8E26-B6604F75A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576" y="4487201"/>
            <a:ext cx="5191125" cy="20002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7621464-12F0-4C71-8B61-D19EB31E9273}"/>
              </a:ext>
            </a:extLst>
          </p:cNvPr>
          <p:cNvCxnSpPr/>
          <p:nvPr/>
        </p:nvCxnSpPr>
        <p:spPr>
          <a:xfrm>
            <a:off x="0" y="250686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E953ABD-C3ED-42AA-BAF1-9C4CA5971B91}"/>
              </a:ext>
            </a:extLst>
          </p:cNvPr>
          <p:cNvCxnSpPr/>
          <p:nvPr/>
        </p:nvCxnSpPr>
        <p:spPr>
          <a:xfrm>
            <a:off x="0" y="440542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oogle Shape;497;g1066244c191_0_1">
            <a:extLst>
              <a:ext uri="{FF2B5EF4-FFF2-40B4-BE49-F238E27FC236}">
                <a16:creationId xmlns:a16="http://schemas.microsoft.com/office/drawing/2014/main" id="{8075F8AC-4D73-4B3E-8F3E-EEF23EF859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163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498;g1066244c191_0_1">
            <a:extLst>
              <a:ext uri="{FF2B5EF4-FFF2-40B4-BE49-F238E27FC236}">
                <a16:creationId xmlns:a16="http://schemas.microsoft.com/office/drawing/2014/main" id="{0F6453D1-4DF2-4FFD-9827-EEBF3C96647D}"/>
              </a:ext>
            </a:extLst>
          </p:cNvPr>
          <p:cNvSpPr/>
          <p:nvPr/>
        </p:nvSpPr>
        <p:spPr>
          <a:xfrm>
            <a:off x="303976" y="402307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Implementación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2E0CC-63A6-434F-4FB7-3BB60B338335}"/>
              </a:ext>
            </a:extLst>
          </p:cNvPr>
          <p:cNvSpPr txBox="1"/>
          <p:nvPr/>
        </p:nvSpPr>
        <p:spPr>
          <a:xfrm>
            <a:off x="3666744" y="5214547"/>
            <a:ext cx="33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/>
              <a:t>ó</a:t>
            </a:r>
            <a:endParaRPr lang="en-US" sz="2400" b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94CA79-991F-CF37-BEF3-9130A35993E3}"/>
                  </a:ext>
                </a:extLst>
              </p14:cNvPr>
              <p14:cNvContentPartPr/>
              <p14:nvPr/>
            </p14:nvContentPartPr>
            <p14:xfrm>
              <a:off x="3502368" y="1161216"/>
              <a:ext cx="521640" cy="37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94CA79-991F-CF37-BEF3-9130A35993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4368" y="1143216"/>
                <a:ext cx="557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A4183A-80D9-C6EF-AEC0-66DBEEE97D2F}"/>
                  </a:ext>
                </a:extLst>
              </p14:cNvPr>
              <p14:cNvContentPartPr/>
              <p14:nvPr/>
            </p14:nvContentPartPr>
            <p14:xfrm>
              <a:off x="3435768" y="1095336"/>
              <a:ext cx="1439640" cy="23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A4183A-80D9-C6EF-AEC0-66DBEEE97D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2768" y="1032336"/>
                <a:ext cx="1565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FC1743-D9AD-E0EA-963D-385208A7F04F}"/>
              </a:ext>
            </a:extLst>
          </p:cNvPr>
          <p:cNvSpPr txBox="1"/>
          <p:nvPr/>
        </p:nvSpPr>
        <p:spPr>
          <a:xfrm>
            <a:off x="3361941" y="949408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/>
              <a:t>regresión</a:t>
            </a:r>
            <a:endParaRPr lang="en-US" sz="2400" b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E5E6C81-1245-68C5-3A87-8A2512FF718D}"/>
                  </a:ext>
                </a:extLst>
              </p14:cNvPr>
              <p14:cNvContentPartPr/>
              <p14:nvPr/>
            </p14:nvContentPartPr>
            <p14:xfrm>
              <a:off x="948528" y="1445616"/>
              <a:ext cx="1417320" cy="256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E5E6C81-1245-68C5-3A87-8A2512FF71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5528" y="1382616"/>
                <a:ext cx="1542960" cy="382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90965F8-8DF3-F53C-5E96-A02B0254CA68}"/>
              </a:ext>
            </a:extLst>
          </p:cNvPr>
          <p:cNvSpPr txBox="1"/>
          <p:nvPr/>
        </p:nvSpPr>
        <p:spPr>
          <a:xfrm>
            <a:off x="1059053" y="1326160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/>
              <a:t>logística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417638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1">
              <a:buSzPts val="2200"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246E60-2A91-4FEC-A402-D1BD9B899534}"/>
              </a:ext>
            </a:extLst>
          </p:cNvPr>
          <p:cNvSpPr txBox="1"/>
          <p:nvPr/>
        </p:nvSpPr>
        <p:spPr>
          <a:xfrm>
            <a:off x="766375" y="1889341"/>
            <a:ext cx="195953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Empresas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4F6CFF-4D2F-418C-AB69-D95755B78911}"/>
              </a:ext>
            </a:extLst>
          </p:cNvPr>
          <p:cNvSpPr txBox="1"/>
          <p:nvPr/>
        </p:nvSpPr>
        <p:spPr>
          <a:xfrm>
            <a:off x="4739003" y="1741845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2400" b="1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EF553D1-89EF-4BAB-BDF1-86D1251B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424" y="1809573"/>
            <a:ext cx="4665486" cy="311185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D7A4A21-933C-11CF-FD73-52728602E138}"/>
              </a:ext>
            </a:extLst>
          </p:cNvPr>
          <p:cNvSpPr txBox="1"/>
          <p:nvPr/>
        </p:nvSpPr>
        <p:spPr>
          <a:xfrm>
            <a:off x="766374" y="3328674"/>
            <a:ext cx="195953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Personas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CE7CF15-B22C-79D3-10FE-07ACB6E21DA9}"/>
              </a:ext>
            </a:extLst>
          </p:cNvPr>
          <p:cNvSpPr txBox="1"/>
          <p:nvPr/>
        </p:nvSpPr>
        <p:spPr>
          <a:xfrm>
            <a:off x="766375" y="2637229"/>
            <a:ext cx="22699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Instituciones</a:t>
            </a:r>
            <a:r>
              <a:rPr lang="en-US" sz="2400" b="1"/>
              <a:t>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94C84A-AC3C-B313-8DC4-6F82147D3EB8}"/>
              </a:ext>
            </a:extLst>
          </p:cNvPr>
          <p:cNvSpPr txBox="1"/>
          <p:nvPr/>
        </p:nvSpPr>
        <p:spPr>
          <a:xfrm>
            <a:off x="5256362" y="498319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Figura 9 Bankruptcy [14]</a:t>
            </a:r>
          </a:p>
        </p:txBody>
      </p:sp>
    </p:spTree>
    <p:extLst>
      <p:ext uri="{BB962C8B-B14F-4D97-AF65-F5344CB8AC3E}">
        <p14:creationId xmlns:p14="http://schemas.microsoft.com/office/powerpoint/2010/main" val="329997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22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1001721" y="4095098"/>
            <a:ext cx="262320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Stefanny Escobar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>
                <a:latin typeface="Arial"/>
                <a:ea typeface="Arial"/>
                <a:cs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2200" err="1">
                <a:solidFill>
                  <a:srgbClr val="001E33"/>
                </a:solidFill>
              </a:rPr>
              <a:t>investigación</a:t>
            </a:r>
            <a:endParaRPr lang="en-US"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8997519" y="4095098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Isabella Navarro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err="1">
                <a:solidFill>
                  <a:srgbClr val="001E33"/>
                </a:solidFill>
              </a:rPr>
              <a:t>Correcciones</a:t>
            </a:r>
            <a:r>
              <a:rPr lang="en-US" sz="2200">
                <a:solidFill>
                  <a:srgbClr val="001E33"/>
                </a:solidFill>
              </a:rPr>
              <a:t> y </a:t>
            </a:r>
            <a:r>
              <a:rPr lang="en-US" sz="2200" err="1">
                <a:solidFill>
                  <a:srgbClr val="001E33"/>
                </a:solidFill>
              </a:rPr>
              <a:t>conclusiones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https://github.com/StefannyEscobar/Bankruptcy_Prediction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4629521" y="4095098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Sara Gallego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Niña sonriendo para una foto&#10;&#10;Descripción generada automáticamente">
            <a:extLst>
              <a:ext uri="{FF2B5EF4-FFF2-40B4-BE49-F238E27FC236}">
                <a16:creationId xmlns:a16="http://schemas.microsoft.com/office/drawing/2014/main" id="{A8855506-8CD8-CA4B-431A-EF292A13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75" y="1542535"/>
            <a:ext cx="2069892" cy="20842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3" descr="Cara de una mujer&#10;&#10;Descripción generada automáticamente">
            <a:extLst>
              <a:ext uri="{FF2B5EF4-FFF2-40B4-BE49-F238E27FC236}">
                <a16:creationId xmlns:a16="http://schemas.microsoft.com/office/drawing/2014/main" id="{DFEC5465-29ED-6FA8-9667-862AD1892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422" b="28172"/>
          <a:stretch/>
        </p:blipFill>
        <p:spPr>
          <a:xfrm>
            <a:off x="9040305" y="1105786"/>
            <a:ext cx="2112407" cy="2955579"/>
          </a:xfrm>
          <a:prstGeom prst="rect">
            <a:avLst/>
          </a:prstGeom>
        </p:spPr>
      </p:pic>
      <p:pic>
        <p:nvPicPr>
          <p:cNvPr id="4" name="Imagen 4" descr="Una mujer con un sombrero en la cabeza&#10;&#10;Descripción generada automáticamente">
            <a:extLst>
              <a:ext uri="{FF2B5EF4-FFF2-40B4-BE49-F238E27FC236}">
                <a16:creationId xmlns:a16="http://schemas.microsoft.com/office/drawing/2014/main" id="{28074795-85F5-F17E-607F-5653ED3C6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956" y="1529148"/>
            <a:ext cx="2112407" cy="20976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" name="Google Shape;508;g1066244c191_0_1">
            <a:extLst>
              <a:ext uri="{FF2B5EF4-FFF2-40B4-BE49-F238E27FC236}">
                <a16:creationId xmlns:a16="http://schemas.microsoft.com/office/drawing/2014/main" id="{EC623A0B-D083-5292-E0F9-7D6D929BC42A}"/>
              </a:ext>
            </a:extLst>
          </p:cNvPr>
          <p:cNvSpPr/>
          <p:nvPr/>
        </p:nvSpPr>
        <p:spPr>
          <a:xfrm>
            <a:off x="265326" y="1003497"/>
            <a:ext cx="4911249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err="1"/>
              <a:t>Matriz</a:t>
            </a:r>
            <a:r>
              <a:rPr lang="en-US" sz="2400" b="1"/>
              <a:t> de </a:t>
            </a:r>
            <a:r>
              <a:rPr lang="en-US" sz="2400" b="1" err="1"/>
              <a:t>Confusión</a:t>
            </a:r>
            <a:r>
              <a:rPr lang="en-US" sz="2400" b="1"/>
              <a:t> y sus </a:t>
            </a:r>
            <a:r>
              <a:rPr lang="en-US" sz="2400" b="1" err="1"/>
              <a:t>métricas</a:t>
            </a:r>
            <a:endParaRPr lang="en-US" sz="24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A66A1-E1FA-42F0-18ED-9E8BD9CC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9" y="1820735"/>
            <a:ext cx="3519693" cy="3948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19B941-7705-9A97-A58D-D146637E9844}"/>
              </a:ext>
            </a:extLst>
          </p:cNvPr>
          <p:cNvSpPr txBox="1"/>
          <p:nvPr/>
        </p:nvSpPr>
        <p:spPr>
          <a:xfrm>
            <a:off x="4506187" y="1004585"/>
            <a:ext cx="3676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Precisión: </a:t>
            </a:r>
            <a:r>
              <a:rPr lang="es-ES"/>
              <a:t>es una métrica que determina el porcentaje de casos positivos detectados.</a:t>
            </a:r>
            <a:endParaRPr lang="es-CO"/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B83F3-6E28-B684-D8CA-F2C225B4DA1E}"/>
              </a:ext>
            </a:extLst>
          </p:cNvPr>
          <p:cNvSpPr txBox="1"/>
          <p:nvPr/>
        </p:nvSpPr>
        <p:spPr>
          <a:xfrm>
            <a:off x="8560365" y="1033755"/>
            <a:ext cx="3528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Recall</a:t>
            </a:r>
            <a:r>
              <a:rPr lang="es-CO" b="1"/>
              <a:t>: </a:t>
            </a:r>
            <a:r>
              <a:rPr lang="es-CO"/>
              <a:t>también es conocida como sensibilidad, es una métrica que determina la proporción de verdaderos positivos correctamente identificados.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5B5E6-63EF-385A-9396-428F392506A0}"/>
              </a:ext>
            </a:extLst>
          </p:cNvPr>
          <p:cNvSpPr txBox="1"/>
          <p:nvPr/>
        </p:nvSpPr>
        <p:spPr>
          <a:xfrm>
            <a:off x="8560365" y="2667353"/>
            <a:ext cx="36770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f1-score: </a:t>
            </a:r>
            <a:r>
              <a:rPr lang="es-CO"/>
              <a:t>es una métrica que determina la medida de precisión que tiene un test utilizando la precisión y sensibilidad en una sola métrica.</a:t>
            </a:r>
          </a:p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2BCBB-408E-8E72-0397-7F0BA8D98A44}"/>
              </a:ext>
            </a:extLst>
          </p:cNvPr>
          <p:cNvSpPr txBox="1"/>
          <p:nvPr/>
        </p:nvSpPr>
        <p:spPr>
          <a:xfrm>
            <a:off x="8560365" y="4294228"/>
            <a:ext cx="3528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Accuracy</a:t>
            </a:r>
            <a:r>
              <a:rPr lang="es-CO" b="1"/>
              <a:t>: </a:t>
            </a:r>
            <a:r>
              <a:rPr lang="es-CO"/>
              <a:t>es una métrica que determina la proporción de verdaderos positivos correctamente identificados.</a:t>
            </a: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8A7AC-5E83-E879-5BDE-E8A7FD10DE04}"/>
              </a:ext>
            </a:extLst>
          </p:cNvPr>
          <p:cNvSpPr txBox="1"/>
          <p:nvPr/>
        </p:nvSpPr>
        <p:spPr>
          <a:xfrm>
            <a:off x="69262" y="6010511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Clase 0: bancos sin bancarrota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CE808-3895-51E4-18B8-272D9E13F3A7}"/>
              </a:ext>
            </a:extLst>
          </p:cNvPr>
          <p:cNvSpPr txBox="1"/>
          <p:nvPr/>
        </p:nvSpPr>
        <p:spPr>
          <a:xfrm>
            <a:off x="69262" y="6279827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Clase 1: bancos en bancarrota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FDEB32-F262-4EF7-BD0F-161BE0323B9C}"/>
                  </a:ext>
                </a:extLst>
              </p14:cNvPr>
              <p14:cNvContentPartPr/>
              <p14:nvPr/>
            </p14:nvContentPartPr>
            <p14:xfrm>
              <a:off x="884448" y="4132656"/>
              <a:ext cx="210600" cy="47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FDEB32-F262-4EF7-BD0F-161BE0323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448" y="4114656"/>
                <a:ext cx="2462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4E226E-627E-F18A-3A0E-0C54545082B4}"/>
                  </a:ext>
                </a:extLst>
              </p14:cNvPr>
              <p14:cNvContentPartPr/>
              <p14:nvPr/>
            </p14:nvContentPartPr>
            <p14:xfrm>
              <a:off x="2150928" y="5622696"/>
              <a:ext cx="764640" cy="15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4E226E-627E-F18A-3A0E-0C54545082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2928" y="5604696"/>
                <a:ext cx="800280" cy="19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674D380-293B-D970-B050-A733AD55E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132" y="329437"/>
            <a:ext cx="5029636" cy="59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A26F5-77DF-E499-DD2D-A81846A80F8F}"/>
                  </a:ext>
                </a:extLst>
              </p:cNvPr>
              <p:cNvSpPr txBox="1"/>
              <p:nvPr/>
            </p:nvSpPr>
            <p:spPr>
              <a:xfrm>
                <a:off x="5488142" y="1606712"/>
                <a:ext cx="1084464" cy="49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A26F5-77DF-E499-DD2D-A81846A80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42" y="1606712"/>
                <a:ext cx="1084464" cy="499239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B497C1-E860-DA0C-0EB3-A6D4BFA4E083}"/>
                  </a:ext>
                </a:extLst>
              </p:cNvPr>
              <p:cNvSpPr txBox="1"/>
              <p:nvPr/>
            </p:nvSpPr>
            <p:spPr>
              <a:xfrm>
                <a:off x="9522360" y="2071144"/>
                <a:ext cx="1105303" cy="49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B497C1-E860-DA0C-0EB3-A6D4BFA4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360" y="2071144"/>
                <a:ext cx="1105303" cy="499239"/>
              </a:xfrm>
              <a:prstGeom prst="rect">
                <a:avLst/>
              </a:prstGeom>
              <a:blipFill>
                <a:blip r:embed="rId1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3456E7-C8E0-F77D-2CB4-620DE9A28175}"/>
                  </a:ext>
                </a:extLst>
              </p:cNvPr>
              <p:cNvSpPr txBox="1"/>
              <p:nvPr/>
            </p:nvSpPr>
            <p:spPr>
              <a:xfrm>
                <a:off x="9167498" y="3719529"/>
                <a:ext cx="2059771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𝑝𝑟𝑒𝑐𝑖𝑠𝑖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𝑝𝑟𝑒𝑐𝑖𝑠𝑖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3456E7-C8E0-F77D-2CB4-620DE9A28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498" y="3719529"/>
                <a:ext cx="2059771" cy="479811"/>
              </a:xfrm>
              <a:prstGeom prst="rect">
                <a:avLst/>
              </a:prstGeom>
              <a:blipFill>
                <a:blip r:embed="rId12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AAACCE-7696-1DE7-EB8B-43AC0268E3B5}"/>
                  </a:ext>
                </a:extLst>
              </p:cNvPr>
              <p:cNvSpPr txBox="1"/>
              <p:nvPr/>
            </p:nvSpPr>
            <p:spPr>
              <a:xfrm>
                <a:off x="9194319" y="5093603"/>
                <a:ext cx="2006127" cy="49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AAACCE-7696-1DE7-EB8B-43AC0268E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319" y="5093603"/>
                <a:ext cx="2006127" cy="499239"/>
              </a:xfrm>
              <a:prstGeom prst="rect">
                <a:avLst/>
              </a:prstGeom>
              <a:blipFill>
                <a:blip r:embed="rId1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7B03D76-F3C5-5C2F-4DED-633047167AA8}"/>
              </a:ext>
            </a:extLst>
          </p:cNvPr>
          <p:cNvSpPr txBox="1"/>
          <p:nvPr/>
        </p:nvSpPr>
        <p:spPr>
          <a:xfrm>
            <a:off x="4456554" y="4756808"/>
            <a:ext cx="367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Weighted</a:t>
            </a:r>
            <a:r>
              <a:rPr lang="es-CO" b="1"/>
              <a:t> </a:t>
            </a:r>
            <a:r>
              <a:rPr lang="es-CO" b="1" err="1"/>
              <a:t>avg</a:t>
            </a:r>
            <a:r>
              <a:rPr lang="es-CO" b="1"/>
              <a:t>: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6048CC-1DB9-4F0A-24E8-9346A4BFC141}"/>
              </a:ext>
            </a:extLst>
          </p:cNvPr>
          <p:cNvSpPr txBox="1"/>
          <p:nvPr/>
        </p:nvSpPr>
        <p:spPr>
          <a:xfrm>
            <a:off x="4564919" y="3467572"/>
            <a:ext cx="367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macro </a:t>
            </a:r>
            <a:r>
              <a:rPr lang="es-CO" b="1" err="1"/>
              <a:t>avg</a:t>
            </a:r>
            <a:r>
              <a:rPr lang="es-CO" b="1"/>
              <a:t>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595D00-1835-97EA-6AD0-8D38595B5EBD}"/>
                  </a:ext>
                </a:extLst>
              </p:cNvPr>
              <p:cNvSpPr txBox="1"/>
              <p:nvPr/>
            </p:nvSpPr>
            <p:spPr>
              <a:xfrm>
                <a:off x="4447128" y="3813845"/>
                <a:ext cx="3794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+(0.5∗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595D00-1835-97EA-6AD0-8D38595B5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28" y="3813845"/>
                <a:ext cx="3794436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8111AE-D286-7806-6015-35F641EA845F}"/>
                  </a:ext>
                </a:extLst>
              </p:cNvPr>
              <p:cNvSpPr txBox="1"/>
              <p:nvPr/>
            </p:nvSpPr>
            <p:spPr>
              <a:xfrm>
                <a:off x="4366044" y="5179818"/>
                <a:ext cx="4643194" cy="481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0)+(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8111AE-D286-7806-6015-35F641EA8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44" y="5179818"/>
                <a:ext cx="4643194" cy="481542"/>
              </a:xfrm>
              <a:prstGeom prst="rect">
                <a:avLst/>
              </a:prstGeom>
              <a:blipFill>
                <a:blip r:embed="rId1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94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" name="Google Shape;508;g1066244c191_0_1">
            <a:extLst>
              <a:ext uri="{FF2B5EF4-FFF2-40B4-BE49-F238E27FC236}">
                <a16:creationId xmlns:a16="http://schemas.microsoft.com/office/drawing/2014/main" id="{EC623A0B-D083-5292-E0F9-7D6D929BC42A}"/>
              </a:ext>
            </a:extLst>
          </p:cNvPr>
          <p:cNvSpPr/>
          <p:nvPr/>
        </p:nvSpPr>
        <p:spPr>
          <a:xfrm>
            <a:off x="265326" y="1003497"/>
            <a:ext cx="10978494" cy="5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err="1"/>
              <a:t>Matriz</a:t>
            </a:r>
            <a:r>
              <a:rPr lang="en-US" sz="2400" b="1"/>
              <a:t> de </a:t>
            </a:r>
            <a:r>
              <a:rPr lang="en-US" sz="2400" b="1" err="1"/>
              <a:t>Confusión</a:t>
            </a:r>
            <a:r>
              <a:rPr lang="en-US" sz="2400" b="1"/>
              <a:t> y sus </a:t>
            </a:r>
            <a:r>
              <a:rPr lang="en-US" sz="2400" b="1" err="1"/>
              <a:t>métricas</a:t>
            </a:r>
            <a:endParaRPr lang="en-US" sz="24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A66A1-E1FA-42F0-18ED-9E8BD9CC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2" y="1547565"/>
            <a:ext cx="3519693" cy="3948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19B941-7705-9A97-A58D-D146637E9844}"/>
              </a:ext>
            </a:extLst>
          </p:cNvPr>
          <p:cNvSpPr txBox="1"/>
          <p:nvPr/>
        </p:nvSpPr>
        <p:spPr>
          <a:xfrm>
            <a:off x="5426338" y="1651566"/>
            <a:ext cx="36763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800" b="1"/>
              <a:t>Precisión:</a:t>
            </a:r>
            <a:endParaRPr lang="es-ES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B83F3-6E28-B684-D8CA-F2C225B4DA1E}"/>
              </a:ext>
            </a:extLst>
          </p:cNvPr>
          <p:cNvSpPr txBox="1"/>
          <p:nvPr/>
        </p:nvSpPr>
        <p:spPr>
          <a:xfrm>
            <a:off x="9581158" y="1651981"/>
            <a:ext cx="35289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800" b="1" err="1"/>
              <a:t>Recall</a:t>
            </a:r>
            <a:r>
              <a:rPr lang="es-CO" sz="1800" b="1"/>
              <a:t>: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5B5E6-63EF-385A-9396-428F392506A0}"/>
              </a:ext>
            </a:extLst>
          </p:cNvPr>
          <p:cNvSpPr txBox="1"/>
          <p:nvPr/>
        </p:nvSpPr>
        <p:spPr>
          <a:xfrm>
            <a:off x="9480516" y="2940523"/>
            <a:ext cx="36770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800" b="1"/>
              <a:t>f1-score:</a:t>
            </a:r>
            <a:r>
              <a:rPr lang="es-CO" b="1"/>
              <a:t> </a:t>
            </a:r>
            <a:endParaRPr lang="es-CO"/>
          </a:p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2BCBB-408E-8E72-0397-7F0BA8D98A44}"/>
              </a:ext>
            </a:extLst>
          </p:cNvPr>
          <p:cNvSpPr txBox="1"/>
          <p:nvPr/>
        </p:nvSpPr>
        <p:spPr>
          <a:xfrm>
            <a:off x="9394252" y="4366115"/>
            <a:ext cx="352897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800" b="1" err="1"/>
              <a:t>Accuracy</a:t>
            </a:r>
            <a:r>
              <a:rPr lang="es-CO" sz="1800" b="1"/>
              <a:t>: </a:t>
            </a:r>
            <a:endParaRPr lang="es-CO" sz="1800"/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8A7AC-5E83-E879-5BDE-E8A7FD10DE04}"/>
              </a:ext>
            </a:extLst>
          </p:cNvPr>
          <p:cNvSpPr txBox="1"/>
          <p:nvPr/>
        </p:nvSpPr>
        <p:spPr>
          <a:xfrm>
            <a:off x="69262" y="6010511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Clase 0: bancos sin bancarrota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CE808-3895-51E4-18B8-272D9E13F3A7}"/>
              </a:ext>
            </a:extLst>
          </p:cNvPr>
          <p:cNvSpPr txBox="1"/>
          <p:nvPr/>
        </p:nvSpPr>
        <p:spPr>
          <a:xfrm>
            <a:off x="69262" y="6279827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Clase 1: bancos en bancarrota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FDEB32-F262-4EF7-BD0F-161BE0323B9C}"/>
                  </a:ext>
                </a:extLst>
              </p14:cNvPr>
              <p14:cNvContentPartPr/>
              <p14:nvPr/>
            </p14:nvContentPartPr>
            <p14:xfrm>
              <a:off x="884448" y="4132656"/>
              <a:ext cx="210600" cy="47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FDEB32-F262-4EF7-BD0F-161BE0323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448" y="4114656"/>
                <a:ext cx="2462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4E226E-627E-F18A-3A0E-0C54545082B4}"/>
                  </a:ext>
                </a:extLst>
              </p14:cNvPr>
              <p14:cNvContentPartPr/>
              <p14:nvPr/>
            </p14:nvContentPartPr>
            <p14:xfrm>
              <a:off x="2150928" y="5622696"/>
              <a:ext cx="764640" cy="156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4E226E-627E-F18A-3A0E-0C54545082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2928" y="5604696"/>
                <a:ext cx="800280" cy="19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674D380-293B-D970-B050-A733AD55E7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132" y="329437"/>
            <a:ext cx="5029636" cy="591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A26F5-77DF-E499-DD2D-A81846A80F8F}"/>
                  </a:ext>
                </a:extLst>
              </p:cNvPr>
              <p:cNvSpPr txBox="1"/>
              <p:nvPr/>
            </p:nvSpPr>
            <p:spPr>
              <a:xfrm>
                <a:off x="5560029" y="2095542"/>
                <a:ext cx="1084464" cy="49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A26F5-77DF-E499-DD2D-A81846A80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029" y="2095542"/>
                <a:ext cx="1084464" cy="499239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B497C1-E860-DA0C-0EB3-A6D4BFA4E083}"/>
                  </a:ext>
                </a:extLst>
              </p:cNvPr>
              <p:cNvSpPr txBox="1"/>
              <p:nvPr/>
            </p:nvSpPr>
            <p:spPr>
              <a:xfrm>
                <a:off x="9579870" y="2099898"/>
                <a:ext cx="1105303" cy="49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B497C1-E860-DA0C-0EB3-A6D4BFA4E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870" y="2099898"/>
                <a:ext cx="1105303" cy="499239"/>
              </a:xfrm>
              <a:prstGeom prst="rect">
                <a:avLst/>
              </a:prstGeom>
              <a:blipFill>
                <a:blip r:embed="rId1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3456E7-C8E0-F77D-2CB4-620DE9A28175}"/>
                  </a:ext>
                </a:extLst>
              </p:cNvPr>
              <p:cNvSpPr txBox="1"/>
              <p:nvPr/>
            </p:nvSpPr>
            <p:spPr>
              <a:xfrm>
                <a:off x="9109989" y="3431981"/>
                <a:ext cx="2059771" cy="479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𝑝𝑟𝑒𝑐𝑖𝑠𝑖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𝑝𝑟𝑒𝑐𝑖𝑠𝑖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3456E7-C8E0-F77D-2CB4-620DE9A28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89" y="3431981"/>
                <a:ext cx="2059771" cy="479811"/>
              </a:xfrm>
              <a:prstGeom prst="rect">
                <a:avLst/>
              </a:prstGeom>
              <a:blipFill>
                <a:blip r:embed="rId12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AAACCE-7696-1DE7-EB8B-43AC0268E3B5}"/>
                  </a:ext>
                </a:extLst>
              </p:cNvPr>
              <p:cNvSpPr txBox="1"/>
              <p:nvPr/>
            </p:nvSpPr>
            <p:spPr>
              <a:xfrm>
                <a:off x="9151187" y="4892321"/>
                <a:ext cx="2006127" cy="499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AAACCE-7696-1DE7-EB8B-43AC0268E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187" y="4892321"/>
                <a:ext cx="2006127" cy="499239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7B03D76-F3C5-5C2F-4DED-633047167AA8}"/>
              </a:ext>
            </a:extLst>
          </p:cNvPr>
          <p:cNvSpPr txBox="1"/>
          <p:nvPr/>
        </p:nvSpPr>
        <p:spPr>
          <a:xfrm>
            <a:off x="5221993" y="4322981"/>
            <a:ext cx="367631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800" b="1" err="1"/>
              <a:t>Weighted</a:t>
            </a:r>
            <a:r>
              <a:rPr lang="es-CO" sz="1800" b="1"/>
              <a:t> </a:t>
            </a:r>
            <a:r>
              <a:rPr lang="es-CO" sz="1800" b="1" err="1"/>
              <a:t>avg</a:t>
            </a:r>
            <a:r>
              <a:rPr lang="es-CO" sz="1800" b="1"/>
              <a:t>: </a:t>
            </a:r>
            <a:endParaRPr lang="es-ES"/>
          </a:p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6048CC-1DB9-4F0A-24E8-9346A4BFC141}"/>
              </a:ext>
            </a:extLst>
          </p:cNvPr>
          <p:cNvSpPr txBox="1"/>
          <p:nvPr/>
        </p:nvSpPr>
        <p:spPr>
          <a:xfrm>
            <a:off x="5356174" y="2864268"/>
            <a:ext cx="36763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800" b="1"/>
              <a:t>macro </a:t>
            </a:r>
            <a:r>
              <a:rPr lang="es-CO" sz="1800" b="1" err="1"/>
              <a:t>avg</a:t>
            </a:r>
            <a:r>
              <a:rPr lang="es-CO" sz="1800" b="1"/>
              <a:t>: </a:t>
            </a:r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595D00-1835-97EA-6AD0-8D38595B5EBD}"/>
                  </a:ext>
                </a:extLst>
              </p:cNvPr>
              <p:cNvSpPr txBox="1"/>
              <p:nvPr/>
            </p:nvSpPr>
            <p:spPr>
              <a:xfrm>
                <a:off x="4598779" y="3521547"/>
                <a:ext cx="37944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+(0.5∗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595D00-1835-97EA-6AD0-8D38595B5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79" y="3521547"/>
                <a:ext cx="3794436" cy="307777"/>
              </a:xfrm>
              <a:prstGeom prst="rect">
                <a:avLst/>
              </a:prstGeom>
              <a:blipFill>
                <a:blip r:embed="rId14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8111AE-D286-7806-6015-35F641EA845F}"/>
                  </a:ext>
                </a:extLst>
              </p:cNvPr>
              <p:cNvSpPr txBox="1"/>
              <p:nvPr/>
            </p:nvSpPr>
            <p:spPr>
              <a:xfrm>
                <a:off x="4172446" y="4979461"/>
                <a:ext cx="4293675" cy="481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𝑠𝑢𝑝𝑝𝑜𝑟𝑡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0)+(0.5∗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8111AE-D286-7806-6015-35F641EA8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46" y="4979461"/>
                <a:ext cx="4293675" cy="481542"/>
              </a:xfrm>
              <a:prstGeom prst="rect">
                <a:avLst/>
              </a:prstGeom>
              <a:blipFill>
                <a:blip r:embed="rId15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C8ACDE3B-5286-69BE-EA69-F89B9C8DC388}"/>
              </a:ext>
            </a:extLst>
          </p:cNvPr>
          <p:cNvSpPr txBox="1"/>
          <p:nvPr/>
        </p:nvSpPr>
        <p:spPr>
          <a:xfrm>
            <a:off x="1215426" y="547112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Figura 10 resultados obtenidos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978CB-9FBD-28E5-76D3-CE05B2342485}"/>
                  </a:ext>
                </a:extLst>
              </p14:cNvPr>
              <p14:cNvContentPartPr/>
              <p14:nvPr/>
            </p14:nvContentPartPr>
            <p14:xfrm>
              <a:off x="936469" y="4025933"/>
              <a:ext cx="49680" cy="22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978CB-9FBD-28E5-76D3-CE05B23424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3469" y="3962933"/>
                <a:ext cx="175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60C3B0-08FC-45DA-1F79-27F2106214D6}"/>
                  </a:ext>
                </a:extLst>
              </p14:cNvPr>
              <p14:cNvContentPartPr/>
              <p14:nvPr/>
            </p14:nvContentPartPr>
            <p14:xfrm>
              <a:off x="2205829" y="5357933"/>
              <a:ext cx="624240" cy="29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60C3B0-08FC-45DA-1F79-27F2106214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2829" y="5294933"/>
                <a:ext cx="7498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68C425-51B6-7AF8-7E46-66680F437450}"/>
                  </a:ext>
                </a:extLst>
              </p14:cNvPr>
              <p14:cNvContentPartPr/>
              <p14:nvPr/>
            </p14:nvContentPartPr>
            <p14:xfrm>
              <a:off x="12348716" y="974099"/>
              <a:ext cx="38880" cy="10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68C425-51B6-7AF8-7E46-66680F4374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85127" y="911099"/>
                <a:ext cx="165694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39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51216" y="334592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0A1-33D0-9685-5A7A-265D410E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974"/>
            <a:ext cx="12192000" cy="4850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21EDFC-8F40-BACB-F98D-DA6CA3237D70}"/>
                  </a:ext>
                </a:extLst>
              </p14:cNvPr>
              <p14:cNvContentPartPr/>
              <p14:nvPr/>
            </p14:nvContentPartPr>
            <p14:xfrm>
              <a:off x="1317888" y="5564376"/>
              <a:ext cx="1200240" cy="20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21EDFC-8F40-BACB-F98D-DA6CA3237D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888" y="5546376"/>
                <a:ext cx="1235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083A33-2C0F-FEC8-5918-74A11E7E22F0}"/>
                  </a:ext>
                </a:extLst>
              </p14:cNvPr>
              <p14:cNvContentPartPr/>
              <p14:nvPr/>
            </p14:nvContentPartPr>
            <p14:xfrm>
              <a:off x="5704128" y="5522256"/>
              <a:ext cx="1167480" cy="1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083A33-2C0F-FEC8-5918-74A11E7E22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6128" y="5504223"/>
                <a:ext cx="1203120" cy="23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9CD13C-8565-96F0-34AD-0EFEF9B502CB}"/>
                  </a:ext>
                </a:extLst>
              </p14:cNvPr>
              <p14:cNvContentPartPr/>
              <p14:nvPr/>
            </p14:nvContentPartPr>
            <p14:xfrm>
              <a:off x="4287168" y="3943656"/>
              <a:ext cx="97920" cy="404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9CD13C-8565-96F0-34AD-0EFEF9B502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9234" y="3925656"/>
                <a:ext cx="133429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2AB023-6475-A262-7241-14B546A83A6D}"/>
                  </a:ext>
                </a:extLst>
              </p14:cNvPr>
              <p14:cNvContentPartPr/>
              <p14:nvPr/>
            </p14:nvContentPartPr>
            <p14:xfrm>
              <a:off x="9623808" y="5567616"/>
              <a:ext cx="1056600" cy="22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2AB023-6475-A262-7241-14B546A83A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05808" y="5549616"/>
                <a:ext cx="1092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439D74-AE13-51CA-1530-44AE23FF6F51}"/>
                  </a:ext>
                </a:extLst>
              </p14:cNvPr>
              <p14:cNvContentPartPr/>
              <p14:nvPr/>
            </p14:nvContentPartPr>
            <p14:xfrm>
              <a:off x="8446608" y="3919536"/>
              <a:ext cx="129960" cy="418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439D74-AE13-51CA-1530-44AE23FF6F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28608" y="3901520"/>
                <a:ext cx="165600" cy="453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B3A55E-39A9-0F71-D8C1-F2B48B017F2B}"/>
                  </a:ext>
                </a:extLst>
              </p14:cNvPr>
              <p14:cNvContentPartPr/>
              <p14:nvPr/>
            </p14:nvContentPartPr>
            <p14:xfrm>
              <a:off x="244368" y="4003776"/>
              <a:ext cx="132480" cy="57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B3A55E-39A9-0F71-D8C1-F2B48B017F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368" y="3985776"/>
                <a:ext cx="16812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EE6EA1-A244-3114-3493-25590F2B51D9}"/>
                  </a:ext>
                </a:extLst>
              </p14:cNvPr>
              <p14:cNvContentPartPr/>
              <p14:nvPr/>
            </p14:nvContentPartPr>
            <p14:xfrm>
              <a:off x="1134288" y="53085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EE6EA1-A244-3114-3493-25590F2B51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16288" y="51285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94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7848B30-4416-507F-4F58-22853EA6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63" y="1006818"/>
            <a:ext cx="12192000" cy="4844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F920E1-86C7-6B3F-7719-94B8CCB55779}"/>
                  </a:ext>
                </a:extLst>
              </p14:cNvPr>
              <p14:cNvContentPartPr/>
              <p14:nvPr/>
            </p14:nvContentPartPr>
            <p14:xfrm>
              <a:off x="1466208" y="5602896"/>
              <a:ext cx="1051200" cy="18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F920E1-86C7-6B3F-7719-94B8CCB557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8208" y="5584896"/>
                <a:ext cx="1086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7B3606-D8E6-1770-2776-74C2B975D9E3}"/>
                  </a:ext>
                </a:extLst>
              </p14:cNvPr>
              <p14:cNvContentPartPr/>
              <p14:nvPr/>
            </p14:nvContentPartPr>
            <p14:xfrm>
              <a:off x="108288" y="3833136"/>
              <a:ext cx="241560" cy="51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7B3606-D8E6-1770-2776-74C2B975D9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88" y="3815136"/>
                <a:ext cx="2772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76B20A-4D05-DE0B-B3D9-17236D146B5E}"/>
                  </a:ext>
                </a:extLst>
              </p14:cNvPr>
              <p14:cNvContentPartPr/>
              <p14:nvPr/>
            </p14:nvContentPartPr>
            <p14:xfrm>
              <a:off x="4240368" y="3950496"/>
              <a:ext cx="223920" cy="54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76B20A-4D05-DE0B-B3D9-17236D146B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2368" y="3932496"/>
                <a:ext cx="2595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8AE4F0-6601-DBAA-4D30-5508E776937A}"/>
                  </a:ext>
                </a:extLst>
              </p14:cNvPr>
              <p14:cNvContentPartPr/>
              <p14:nvPr/>
            </p14:nvContentPartPr>
            <p14:xfrm>
              <a:off x="5645088" y="5648976"/>
              <a:ext cx="1252080" cy="16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8AE4F0-6601-DBAA-4D30-5508E77693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7088" y="5630938"/>
                <a:ext cx="1287720" cy="205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137226-FBBA-2FAD-9E0A-5A00FDB81551}"/>
                  </a:ext>
                </a:extLst>
              </p14:cNvPr>
              <p14:cNvContentPartPr/>
              <p14:nvPr/>
            </p14:nvContentPartPr>
            <p14:xfrm>
              <a:off x="9633168" y="5658336"/>
              <a:ext cx="898920" cy="12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137226-FBBA-2FAD-9E0A-5A00FDB815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15175" y="5640336"/>
                <a:ext cx="934546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A2B8E3-2438-7703-9438-46480026AC73}"/>
                  </a:ext>
                </a:extLst>
              </p14:cNvPr>
              <p14:cNvContentPartPr/>
              <p14:nvPr/>
            </p14:nvContentPartPr>
            <p14:xfrm>
              <a:off x="8257608" y="3996936"/>
              <a:ext cx="119880" cy="42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A2B8E3-2438-7703-9438-46480026AC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39662" y="3978936"/>
                <a:ext cx="155413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818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1D1BD31-3A9C-F7AC-4C18-E67A719B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8729"/>
            <a:ext cx="12192000" cy="46805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40F46D-D09C-210D-424B-4F257E1A7A51}"/>
                  </a:ext>
                </a:extLst>
              </p14:cNvPr>
              <p14:cNvContentPartPr/>
              <p14:nvPr/>
            </p14:nvContentPartPr>
            <p14:xfrm>
              <a:off x="1298088" y="5613336"/>
              <a:ext cx="1085040" cy="12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40F46D-D09C-210D-424B-4F257E1A7A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082" y="5595388"/>
                <a:ext cx="1120692" cy="160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D8890F-9EFC-208F-0BAF-9CC246ABF7D2}"/>
                  </a:ext>
                </a:extLst>
              </p14:cNvPr>
              <p14:cNvContentPartPr/>
              <p14:nvPr/>
            </p14:nvContentPartPr>
            <p14:xfrm>
              <a:off x="83808" y="4009536"/>
              <a:ext cx="146160" cy="41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D8890F-9EFC-208F-0BAF-9CC246ABF7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08" y="3991536"/>
                <a:ext cx="1818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2FAAFA-CAAB-0713-576D-8471BA61E397}"/>
                  </a:ext>
                </a:extLst>
              </p14:cNvPr>
              <p14:cNvContentPartPr/>
              <p14:nvPr/>
            </p14:nvContentPartPr>
            <p14:xfrm>
              <a:off x="4270608" y="4033656"/>
              <a:ext cx="147960" cy="418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2FAAFA-CAAB-0713-576D-8471BA61E3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2608" y="4015656"/>
                <a:ext cx="1836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76BA52-8AD9-5497-EA65-5968E3856A82}"/>
                  </a:ext>
                </a:extLst>
              </p14:cNvPr>
              <p14:cNvContentPartPr/>
              <p14:nvPr/>
            </p14:nvContentPartPr>
            <p14:xfrm>
              <a:off x="5437008" y="5570496"/>
              <a:ext cx="1311840" cy="17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76BA52-8AD9-5497-EA65-5968E3856A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9008" y="5552496"/>
                <a:ext cx="1347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44C198-2D30-9DA2-43DA-D31FADE4FC1D}"/>
                  </a:ext>
                </a:extLst>
              </p14:cNvPr>
              <p14:cNvContentPartPr/>
              <p14:nvPr/>
            </p14:nvContentPartPr>
            <p14:xfrm>
              <a:off x="9701208" y="5584896"/>
              <a:ext cx="766080" cy="14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44C198-2D30-9DA2-43DA-D31FADE4FC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3208" y="5566896"/>
                <a:ext cx="801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59DF98-6078-E54F-73CF-8773ABBC897F}"/>
                  </a:ext>
                </a:extLst>
              </p14:cNvPr>
              <p14:cNvContentPartPr/>
              <p14:nvPr/>
            </p14:nvContentPartPr>
            <p14:xfrm>
              <a:off x="8127288" y="3983256"/>
              <a:ext cx="355680" cy="53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59DF98-6078-E54F-73CF-8773ABBC89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09270" y="3965256"/>
                <a:ext cx="391356" cy="5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899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40F46D-D09C-210D-424B-4F257E1A7A51}"/>
                  </a:ext>
                </a:extLst>
              </p14:cNvPr>
              <p14:cNvContentPartPr/>
              <p14:nvPr/>
            </p14:nvContentPartPr>
            <p14:xfrm>
              <a:off x="1298088" y="5613336"/>
              <a:ext cx="1085040" cy="12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40F46D-D09C-210D-424B-4F257E1A7A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082" y="5595388"/>
                <a:ext cx="1120692" cy="160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D8890F-9EFC-208F-0BAF-9CC246ABF7D2}"/>
                  </a:ext>
                </a:extLst>
              </p14:cNvPr>
              <p14:cNvContentPartPr/>
              <p14:nvPr/>
            </p14:nvContentPartPr>
            <p14:xfrm>
              <a:off x="83808" y="4009536"/>
              <a:ext cx="146160" cy="41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D8890F-9EFC-208F-0BAF-9CC246ABF7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08" y="3991536"/>
                <a:ext cx="1818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2FAAFA-CAAB-0713-576D-8471BA61E397}"/>
                  </a:ext>
                </a:extLst>
              </p14:cNvPr>
              <p14:cNvContentPartPr/>
              <p14:nvPr/>
            </p14:nvContentPartPr>
            <p14:xfrm>
              <a:off x="4270608" y="4033656"/>
              <a:ext cx="147960" cy="418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2FAAFA-CAAB-0713-576D-8471BA61E3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2608" y="4015656"/>
                <a:ext cx="1836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76BA52-8AD9-5497-EA65-5968E3856A82}"/>
                  </a:ext>
                </a:extLst>
              </p14:cNvPr>
              <p14:cNvContentPartPr/>
              <p14:nvPr/>
            </p14:nvContentPartPr>
            <p14:xfrm>
              <a:off x="5437008" y="5570496"/>
              <a:ext cx="1311840" cy="17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76BA52-8AD9-5497-EA65-5968E3856A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9008" y="5552496"/>
                <a:ext cx="1347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44C198-2D30-9DA2-43DA-D31FADE4FC1D}"/>
                  </a:ext>
                </a:extLst>
              </p14:cNvPr>
              <p14:cNvContentPartPr/>
              <p14:nvPr/>
            </p14:nvContentPartPr>
            <p14:xfrm>
              <a:off x="9701208" y="5584896"/>
              <a:ext cx="766080" cy="14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44C198-2D30-9DA2-43DA-D31FADE4FC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3208" y="5566896"/>
                <a:ext cx="801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59DF98-6078-E54F-73CF-8773ABBC897F}"/>
                  </a:ext>
                </a:extLst>
              </p14:cNvPr>
              <p14:cNvContentPartPr/>
              <p14:nvPr/>
            </p14:nvContentPartPr>
            <p14:xfrm>
              <a:off x="8127288" y="3983256"/>
              <a:ext cx="355680" cy="53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59DF98-6078-E54F-73CF-8773ABBC89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9270" y="3965256"/>
                <a:ext cx="391356" cy="575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4AD1A6-7CC4-4208-9E3E-D9CF72436B80}"/>
              </a:ext>
            </a:extLst>
          </p:cNvPr>
          <p:cNvSpPr txBox="1"/>
          <p:nvPr/>
        </p:nvSpPr>
        <p:spPr>
          <a:xfrm>
            <a:off x="306870" y="1853816"/>
            <a:ext cx="5473125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err="1"/>
              <a:t>Despu</a:t>
            </a:r>
            <a:r>
              <a:rPr lang="es-CO" sz="2200" err="1"/>
              <a:t>és</a:t>
            </a:r>
            <a:r>
              <a:rPr lang="es-CO" sz="2200"/>
              <a:t> de evaluar el modelo 9 veces se obtuvo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promedio</a:t>
            </a:r>
            <a:r>
              <a:rPr lang="en-US" sz="2200"/>
              <a:t> (</a:t>
            </a:r>
            <a:r>
              <a:rPr lang="en-US" sz="2200" err="1"/>
              <a:t>clase</a:t>
            </a:r>
            <a:r>
              <a:rPr lang="en-US" sz="2200"/>
              <a:t> 0):</a:t>
            </a:r>
            <a:endParaRPr lang="es-E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Una </a:t>
            </a:r>
            <a:r>
              <a:rPr lang="en-US" sz="2200" b="1" err="1"/>
              <a:t>precisi</a:t>
            </a:r>
            <a:r>
              <a:rPr lang="es-CO" sz="2200" b="1" err="1"/>
              <a:t>ón</a:t>
            </a:r>
            <a:r>
              <a:rPr lang="es-CO" sz="2200" b="1"/>
              <a:t> </a:t>
            </a:r>
            <a:r>
              <a:rPr lang="es-CO" sz="2200"/>
              <a:t>de </a:t>
            </a:r>
            <a:r>
              <a:rPr lang="es-CO" sz="2200" b="1"/>
              <a:t>0.87</a:t>
            </a:r>
            <a:r>
              <a:rPr lang="es-CO" sz="2200"/>
              <a:t> indicando que hubo pocos falsos positivos.</a:t>
            </a: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200"/>
              <a:t>Un </a:t>
            </a:r>
            <a:r>
              <a:rPr lang="es-CO" sz="2200" b="1" err="1"/>
              <a:t>recall</a:t>
            </a:r>
            <a:r>
              <a:rPr lang="es-CO" sz="2200"/>
              <a:t> de </a:t>
            </a:r>
            <a:r>
              <a:rPr lang="es-CO" sz="2200" b="1"/>
              <a:t>0.94</a:t>
            </a:r>
            <a:r>
              <a:rPr lang="es-CO" sz="2200"/>
              <a:t> indicando que hubo muy pocos falsos negativos.</a:t>
            </a: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200"/>
              <a:t>Un </a:t>
            </a:r>
            <a:r>
              <a:rPr lang="es-CO" sz="2200" b="1"/>
              <a:t>f1</a:t>
            </a:r>
            <a:r>
              <a:rPr lang="en-US" sz="2200" b="1"/>
              <a:t>-score </a:t>
            </a:r>
            <a:r>
              <a:rPr lang="en-US" sz="2200"/>
              <a:t>de </a:t>
            </a:r>
            <a:r>
              <a:rPr lang="en-US" sz="2200" b="1"/>
              <a:t>0.9</a:t>
            </a:r>
            <a:r>
              <a:rPr lang="en-US" sz="2200"/>
              <a:t> </a:t>
            </a:r>
            <a:r>
              <a:rPr lang="en-US" sz="2200" err="1"/>
              <a:t>indicando</a:t>
            </a:r>
            <a:r>
              <a:rPr lang="en-US" sz="2200"/>
              <a:t> que la </a:t>
            </a:r>
            <a:r>
              <a:rPr lang="es-CO" sz="2200"/>
              <a:t>precisión del modelo es muy buena.</a:t>
            </a:r>
            <a:endParaRPr lang="en-US" sz="2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D8B39-D909-6C4C-75FE-2F41FD7A0DAB}"/>
              </a:ext>
            </a:extLst>
          </p:cNvPr>
          <p:cNvSpPr txBox="1"/>
          <p:nvPr/>
        </p:nvSpPr>
        <p:spPr>
          <a:xfrm>
            <a:off x="6359738" y="1902451"/>
            <a:ext cx="5355263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err="1"/>
              <a:t>Despu</a:t>
            </a:r>
            <a:r>
              <a:rPr lang="es-CO" sz="2200" err="1"/>
              <a:t>és</a:t>
            </a:r>
            <a:r>
              <a:rPr lang="es-CO" sz="2200"/>
              <a:t> de evaluar el modelo 9 veces se obtuvo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promedio</a:t>
            </a:r>
            <a:r>
              <a:rPr lang="en-US" sz="2200"/>
              <a:t> (</a:t>
            </a:r>
            <a:r>
              <a:rPr lang="en-US" sz="2200" err="1"/>
              <a:t>clase</a:t>
            </a:r>
            <a:r>
              <a:rPr lang="en-US" sz="2200"/>
              <a:t> 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Una </a:t>
            </a:r>
            <a:r>
              <a:rPr lang="en-US" sz="2200" b="1" err="1"/>
              <a:t>precisi</a:t>
            </a:r>
            <a:r>
              <a:rPr lang="es-CO" sz="2200" b="1" err="1"/>
              <a:t>ón</a:t>
            </a:r>
            <a:r>
              <a:rPr lang="es-CO" sz="2200" b="1"/>
              <a:t> </a:t>
            </a:r>
            <a:r>
              <a:rPr lang="es-CO" sz="2200"/>
              <a:t>de </a:t>
            </a:r>
            <a:r>
              <a:rPr lang="es-CO" sz="2200" b="1"/>
              <a:t>0.85</a:t>
            </a:r>
            <a:r>
              <a:rPr lang="es-CO" sz="2200"/>
              <a:t> indicando que hubo pocos falsos positivos.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200"/>
              <a:t>Un </a:t>
            </a:r>
            <a:r>
              <a:rPr lang="es-CO" sz="2200" b="1" err="1"/>
              <a:t>recall</a:t>
            </a:r>
            <a:r>
              <a:rPr lang="es-CO" sz="2200"/>
              <a:t> de </a:t>
            </a:r>
            <a:r>
              <a:rPr lang="es-CO" sz="2200" b="1"/>
              <a:t>0.75</a:t>
            </a:r>
            <a:r>
              <a:rPr lang="es-CO" sz="2200"/>
              <a:t> indicando que hubo pocos falsos negativos.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200"/>
              <a:t>Un </a:t>
            </a:r>
            <a:r>
              <a:rPr lang="es-CO" sz="2200" b="1"/>
              <a:t>f1</a:t>
            </a:r>
            <a:r>
              <a:rPr lang="en-US" sz="2200" b="1"/>
              <a:t>-score </a:t>
            </a:r>
            <a:r>
              <a:rPr lang="en-US" sz="2200"/>
              <a:t>de </a:t>
            </a:r>
            <a:r>
              <a:rPr lang="en-US" sz="2200" b="1"/>
              <a:t>0.81</a:t>
            </a:r>
            <a:r>
              <a:rPr lang="en-US" sz="2200"/>
              <a:t> </a:t>
            </a:r>
            <a:r>
              <a:rPr lang="en-US" sz="2200" err="1"/>
              <a:t>indicando</a:t>
            </a:r>
            <a:r>
              <a:rPr lang="en-US" sz="2200"/>
              <a:t> que la </a:t>
            </a:r>
            <a:r>
              <a:rPr lang="en-US" sz="2200" err="1"/>
              <a:t>precisi</a:t>
            </a:r>
            <a:r>
              <a:rPr lang="es-CO" sz="2200" err="1"/>
              <a:t>ón</a:t>
            </a:r>
            <a:r>
              <a:rPr lang="es-CO" sz="2200"/>
              <a:t> del modelo es</a:t>
            </a:r>
            <a:r>
              <a:rPr lang="es-CO" sz="2400"/>
              <a:t> </a:t>
            </a:r>
            <a:r>
              <a:rPr lang="es-CO" sz="2200"/>
              <a:t>buena.</a:t>
            </a:r>
            <a:endParaRPr lang="en-US" sz="2200"/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2F696EFB-5777-EE9A-A059-C3BC9F2377E0}"/>
              </a:ext>
            </a:extLst>
          </p:cNvPr>
          <p:cNvSpPr txBox="1"/>
          <p:nvPr/>
        </p:nvSpPr>
        <p:spPr>
          <a:xfrm>
            <a:off x="1446362" y="1086928"/>
            <a:ext cx="826410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/>
              <a:t>Resultados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82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40F46D-D09C-210D-424B-4F257E1A7A51}"/>
                  </a:ext>
                </a:extLst>
              </p14:cNvPr>
              <p14:cNvContentPartPr/>
              <p14:nvPr/>
            </p14:nvContentPartPr>
            <p14:xfrm>
              <a:off x="1298088" y="5613336"/>
              <a:ext cx="1085040" cy="12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40F46D-D09C-210D-424B-4F257E1A7A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082" y="5595388"/>
                <a:ext cx="1120692" cy="160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D8890F-9EFC-208F-0BAF-9CC246ABF7D2}"/>
                  </a:ext>
                </a:extLst>
              </p14:cNvPr>
              <p14:cNvContentPartPr/>
              <p14:nvPr/>
            </p14:nvContentPartPr>
            <p14:xfrm>
              <a:off x="83808" y="4009536"/>
              <a:ext cx="146160" cy="41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D8890F-9EFC-208F-0BAF-9CC246ABF7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08" y="3991536"/>
                <a:ext cx="1818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2FAAFA-CAAB-0713-576D-8471BA61E397}"/>
                  </a:ext>
                </a:extLst>
              </p14:cNvPr>
              <p14:cNvContentPartPr/>
              <p14:nvPr/>
            </p14:nvContentPartPr>
            <p14:xfrm>
              <a:off x="4270608" y="4033656"/>
              <a:ext cx="147960" cy="41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2FAAFA-CAAB-0713-576D-8471BA61E3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2608" y="4015656"/>
                <a:ext cx="1836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76BA52-8AD9-5497-EA65-5968E3856A82}"/>
                  </a:ext>
                </a:extLst>
              </p14:cNvPr>
              <p14:cNvContentPartPr/>
              <p14:nvPr/>
            </p14:nvContentPartPr>
            <p14:xfrm>
              <a:off x="5437008" y="5570496"/>
              <a:ext cx="1311840" cy="173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76BA52-8AD9-5497-EA65-5968E3856A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9008" y="5552496"/>
                <a:ext cx="1347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44C198-2D30-9DA2-43DA-D31FADE4FC1D}"/>
                  </a:ext>
                </a:extLst>
              </p14:cNvPr>
              <p14:cNvContentPartPr/>
              <p14:nvPr/>
            </p14:nvContentPartPr>
            <p14:xfrm>
              <a:off x="9701208" y="5584896"/>
              <a:ext cx="766080" cy="14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44C198-2D30-9DA2-43DA-D31FADE4FC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3208" y="5566896"/>
                <a:ext cx="801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59DF98-6078-E54F-73CF-8773ABBC897F}"/>
                  </a:ext>
                </a:extLst>
              </p14:cNvPr>
              <p14:cNvContentPartPr/>
              <p14:nvPr/>
            </p14:nvContentPartPr>
            <p14:xfrm>
              <a:off x="8127288" y="3983256"/>
              <a:ext cx="355680" cy="53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59DF98-6078-E54F-73CF-8773ABBC89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9270" y="3965256"/>
                <a:ext cx="391356" cy="5752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CCDF3F4-AACC-8914-A92A-266666EB878D}"/>
              </a:ext>
            </a:extLst>
          </p:cNvPr>
          <p:cNvSpPr txBox="1"/>
          <p:nvPr/>
        </p:nvSpPr>
        <p:spPr>
          <a:xfrm>
            <a:off x="5542348" y="809124"/>
            <a:ext cx="6248257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s-CO" sz="2400"/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s-CO" sz="2200"/>
              <a:t>El modelo es muy eficaz prediciendo cuales bancos se van a quebrar y cuales no.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200"/>
              <a:t>Se desea que el modelo sea utilizado para predicción de bancarrota en los bancos estadounidenses por los inversionistas Colombianos.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2200"/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2F696EFB-5777-EE9A-A059-C3BC9F2377E0}"/>
              </a:ext>
            </a:extLst>
          </p:cNvPr>
          <p:cNvSpPr txBox="1"/>
          <p:nvPr/>
        </p:nvSpPr>
        <p:spPr>
          <a:xfrm>
            <a:off x="195532" y="1130060"/>
            <a:ext cx="5086708" cy="21236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har char="•"/>
            </a:pPr>
            <a:r>
              <a:rPr lang="es-CO" sz="2200"/>
              <a:t>Como se puede visualizar, los resultados de la clase 0 son mejores a los de la clase 1. Esto se debe a que la clase 0 (bancos sin bancarrota) tiene más datos que la clase 1 (bancos en bancarrota).</a:t>
            </a:r>
            <a:endParaRPr lang="es-ES" sz="22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92A444-168C-0DA5-7BE5-48CB19D5B5D3}"/>
              </a:ext>
            </a:extLst>
          </p:cNvPr>
          <p:cNvSpPr txBox="1"/>
          <p:nvPr/>
        </p:nvSpPr>
        <p:spPr>
          <a:xfrm>
            <a:off x="224287" y="3646098"/>
            <a:ext cx="515859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CO" sz="2400" b="1"/>
              <a:t>Nuestro aporte: </a:t>
            </a:r>
            <a:endParaRPr lang="en-US" sz="2400"/>
          </a:p>
          <a:p>
            <a:r>
              <a:rPr lang="es-CO" sz="2200"/>
              <a:t>Los datos utilizados en este modelo fueron del 2007-2017 logrando que el modelo sea más eficaz. </a:t>
            </a:r>
            <a:endParaRPr lang="en-US" sz="2200"/>
          </a:p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85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Referencias</a:t>
            </a:r>
            <a:endParaRPr lang="en-US" sz="2200" b="1" i="0" u="none" strike="noStrike" cap="none" err="1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3C41B-9161-9676-889D-6EC64A4E398E}"/>
              </a:ext>
            </a:extLst>
          </p:cNvPr>
          <p:cNvSpPr txBox="1"/>
          <p:nvPr/>
        </p:nvSpPr>
        <p:spPr>
          <a:xfrm>
            <a:off x="315321" y="1047008"/>
            <a:ext cx="10706789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1 </a:t>
            </a:r>
            <a:r>
              <a:rPr lang="en-US" sz="1200" err="1"/>
              <a:t>HealthBigData</a:t>
            </a:r>
            <a:r>
              <a:rPr lang="en-US" sz="1200"/>
              <a:t>. (2019).La </a:t>
            </a:r>
            <a:r>
              <a:rPr lang="en-US" sz="1200" err="1"/>
              <a:t>matriz</a:t>
            </a:r>
            <a:r>
              <a:rPr lang="en-US" sz="1200"/>
              <a:t> de </a:t>
            </a:r>
            <a:r>
              <a:rPr lang="en-US" sz="1200" err="1"/>
              <a:t>confusión</a:t>
            </a:r>
            <a:r>
              <a:rPr lang="en-US" sz="1200"/>
              <a:t> y sus </a:t>
            </a:r>
            <a:r>
              <a:rPr lang="en-US" sz="1200" err="1"/>
              <a:t>metricas</a:t>
            </a:r>
            <a:r>
              <a:rPr lang="en-US" sz="1200"/>
              <a:t> [fig 3]. </a:t>
            </a:r>
            <a:r>
              <a:rPr lang="en-US" sz="1200">
                <a:hlinkClick r:id="rId4"/>
              </a:rPr>
              <a:t>https://www.juanbarrios.com/la-matriz-de-confusion-y-sus-metricas/</a:t>
            </a:r>
            <a:endParaRPr lang="es-ES" sz="12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FINANZAS “¿</a:t>
            </a:r>
            <a:r>
              <a:rPr lang="en-US" sz="1200" err="1"/>
              <a:t>Qué</a:t>
            </a:r>
            <a:r>
              <a:rPr lang="en-US" sz="1200"/>
              <a:t> es y </a:t>
            </a:r>
            <a:r>
              <a:rPr lang="en-US" sz="1200" err="1"/>
              <a:t>cómo</a:t>
            </a:r>
            <a:r>
              <a:rPr lang="en-US" sz="1200"/>
              <a:t> se </a:t>
            </a:r>
            <a:r>
              <a:rPr lang="en-US" sz="1200" err="1"/>
              <a:t>logra</a:t>
            </a:r>
            <a:r>
              <a:rPr lang="en-US" sz="1200"/>
              <a:t> la </a:t>
            </a:r>
            <a:r>
              <a:rPr lang="en-US" sz="1200" err="1"/>
              <a:t>eficiencia</a:t>
            </a:r>
            <a:r>
              <a:rPr lang="en-US" sz="1200"/>
              <a:t> </a:t>
            </a:r>
            <a:r>
              <a:rPr lang="en-US" sz="1200" err="1"/>
              <a:t>financiera</a:t>
            </a:r>
            <a:r>
              <a:rPr lang="en-US" sz="1200"/>
              <a:t>?” .13 de </a:t>
            </a:r>
            <a:r>
              <a:rPr lang="en-US" sz="1200" err="1"/>
              <a:t>marzo</a:t>
            </a:r>
            <a:r>
              <a:rPr lang="en-US" sz="1200"/>
              <a:t> del 2018. URL: </a:t>
            </a:r>
            <a:r>
              <a:rPr lang="en-US" sz="1200">
                <a:hlinkClick r:id="rId5"/>
              </a:rPr>
              <a:t>https://rpp.pe/campanas/contenido-patrocinado/que-es-y-como-se-logra-la-eficiencia-financiera-noticia-1110108</a:t>
            </a:r>
            <a:endParaRPr lang="en-US" sz="12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2 Mª Visitación García Jiménez, Jesús Mª Alvarado Izquierdo y Amelia Jiménez Blanco “La </a:t>
            </a:r>
            <a:r>
              <a:rPr lang="en-US" sz="1200" err="1"/>
              <a:t>predicción</a:t>
            </a:r>
            <a:r>
              <a:rPr lang="en-US" sz="1200"/>
              <a:t> del </a:t>
            </a:r>
            <a:r>
              <a:rPr lang="en-US" sz="1200" err="1"/>
              <a:t>rendimiento</a:t>
            </a:r>
            <a:r>
              <a:rPr lang="en-US" sz="1200"/>
              <a:t> </a:t>
            </a:r>
            <a:r>
              <a:rPr lang="en-US" sz="1200" err="1"/>
              <a:t>académico</a:t>
            </a:r>
            <a:r>
              <a:rPr lang="en-US" sz="1200"/>
              <a:t>: </a:t>
            </a:r>
            <a:r>
              <a:rPr lang="en-US" sz="1200" err="1"/>
              <a:t>regresión</a:t>
            </a:r>
            <a:r>
              <a:rPr lang="en-US" sz="1200"/>
              <a:t> lineal versus </a:t>
            </a:r>
            <a:r>
              <a:rPr lang="en-US" sz="1200" err="1"/>
              <a:t>regresión</a:t>
            </a:r>
            <a:r>
              <a:rPr lang="en-US" sz="1200"/>
              <a:t> </a:t>
            </a:r>
            <a:r>
              <a:rPr lang="en-US" sz="1200" err="1"/>
              <a:t>logística</a:t>
            </a:r>
            <a:r>
              <a:rPr lang="en-US" sz="1200"/>
              <a:t>” 2000. Vol. 12, </a:t>
            </a:r>
            <a:r>
              <a:rPr lang="en-US" sz="1200" err="1"/>
              <a:t>Supl</a:t>
            </a:r>
            <a:r>
              <a:rPr lang="en-US" sz="1200"/>
              <a:t>. nº 2, pp. 248-252.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3 Juan Camilo Vega, Edgar Guillermo Rodríguez Díaz, Alexandra Montoya R. “</a:t>
            </a:r>
            <a:r>
              <a:rPr lang="en-US" sz="1200" err="1"/>
              <a:t>Metodología</a:t>
            </a:r>
            <a:r>
              <a:rPr lang="en-US" sz="1200"/>
              <a:t> de </a:t>
            </a:r>
            <a:r>
              <a:rPr lang="en-US" sz="1200" err="1"/>
              <a:t>evaluación</a:t>
            </a:r>
            <a:r>
              <a:rPr lang="en-US" sz="1200"/>
              <a:t> del </a:t>
            </a:r>
            <a:r>
              <a:rPr lang="en-US" sz="1200" err="1"/>
              <a:t>clima</a:t>
            </a:r>
            <a:r>
              <a:rPr lang="en-US" sz="1200"/>
              <a:t> </a:t>
            </a:r>
            <a:r>
              <a:rPr lang="en-US" sz="1200" err="1"/>
              <a:t>organizacional</a:t>
            </a:r>
            <a:r>
              <a:rPr lang="en-US" sz="1200"/>
              <a:t> a </a:t>
            </a:r>
            <a:r>
              <a:rPr lang="en-US" sz="1200" err="1"/>
              <a:t>través</a:t>
            </a:r>
            <a:r>
              <a:rPr lang="en-US" sz="1200"/>
              <a:t> de un </a:t>
            </a:r>
            <a:r>
              <a:rPr lang="en-US" sz="1200" err="1"/>
              <a:t>modelo</a:t>
            </a:r>
            <a:r>
              <a:rPr lang="en-US" sz="1200"/>
              <a:t> de </a:t>
            </a:r>
            <a:r>
              <a:rPr lang="en-US" sz="1200" err="1"/>
              <a:t>regresión</a:t>
            </a:r>
            <a:r>
              <a:rPr lang="en-US" sz="1200"/>
              <a:t> </a:t>
            </a:r>
            <a:r>
              <a:rPr lang="en-US" sz="1200" err="1"/>
              <a:t>logística</a:t>
            </a:r>
            <a:r>
              <a:rPr lang="en-US" sz="1200"/>
              <a:t> para </a:t>
            </a:r>
            <a:r>
              <a:rPr lang="en-US" sz="1200" err="1"/>
              <a:t>una</a:t>
            </a:r>
            <a:r>
              <a:rPr lang="en-US" sz="1200"/>
              <a:t> </a:t>
            </a:r>
            <a:r>
              <a:rPr lang="en-US" sz="1200" err="1"/>
              <a:t>universidad</a:t>
            </a:r>
            <a:r>
              <a:rPr lang="en-US" sz="1200"/>
              <a:t> </a:t>
            </a:r>
            <a:r>
              <a:rPr lang="en-US" sz="1200" err="1"/>
              <a:t>en</a:t>
            </a:r>
            <a:r>
              <a:rPr lang="en-US" sz="1200"/>
              <a:t> Bogotá, Colombia” </a:t>
            </a:r>
            <a:r>
              <a:rPr lang="en-US" sz="1200" err="1"/>
              <a:t>Revista</a:t>
            </a:r>
            <a:r>
              <a:rPr lang="en-US" sz="1200"/>
              <a:t> CIFE: </a:t>
            </a:r>
            <a:r>
              <a:rPr lang="en-US" sz="1200" err="1"/>
              <a:t>Lecturas</a:t>
            </a:r>
            <a:r>
              <a:rPr lang="en-US" sz="1200"/>
              <a:t> de </a:t>
            </a:r>
            <a:r>
              <a:rPr lang="en-US" sz="1200" err="1"/>
              <a:t>Economía</a:t>
            </a:r>
            <a:r>
              <a:rPr lang="en-US" sz="1200"/>
              <a:t> Social, ISSN-e 2248-4914, Vol. 14, Nº. 21, 2012, </a:t>
            </a:r>
            <a:r>
              <a:rPr lang="en-US" sz="1200" err="1"/>
              <a:t>págs</a:t>
            </a:r>
            <a:r>
              <a:rPr lang="en-US" sz="1200"/>
              <a:t>. 63-88.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4 Clavijo, Maria A V. 2022. “</a:t>
            </a:r>
            <a:r>
              <a:rPr lang="en-US" sz="1200" err="1"/>
              <a:t>Regresión</a:t>
            </a:r>
            <a:r>
              <a:rPr lang="en-US" sz="1200"/>
              <a:t> </a:t>
            </a:r>
            <a:r>
              <a:rPr lang="en-US" sz="1200" err="1"/>
              <a:t>Logística</a:t>
            </a:r>
            <a:r>
              <a:rPr lang="en-US" sz="1200"/>
              <a:t> Robusta Para La </a:t>
            </a:r>
            <a:r>
              <a:rPr lang="en-US" sz="1200" err="1"/>
              <a:t>Clasificación</a:t>
            </a:r>
            <a:r>
              <a:rPr lang="en-US" sz="1200"/>
              <a:t> de Residuos </a:t>
            </a:r>
            <a:r>
              <a:rPr lang="en-US" sz="1200" err="1"/>
              <a:t>Sólidos</a:t>
            </a:r>
            <a:r>
              <a:rPr lang="en-US" sz="1200"/>
              <a:t>.” OSF. April 1. doi:10.17605/OSF.IO/CW6UP.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“</a:t>
            </a:r>
            <a:r>
              <a:rPr lang="en-US" sz="1200" err="1"/>
              <a:t>Modelo</a:t>
            </a:r>
            <a:r>
              <a:rPr lang="en-US" sz="1200"/>
              <a:t> de </a:t>
            </a:r>
            <a:r>
              <a:rPr lang="en-US" sz="1200" err="1"/>
              <a:t>regresión</a:t>
            </a:r>
            <a:r>
              <a:rPr lang="en-US" sz="1200"/>
              <a:t> </a:t>
            </a:r>
            <a:r>
              <a:rPr lang="en-US" sz="1200" err="1"/>
              <a:t>logística</a:t>
            </a:r>
            <a:r>
              <a:rPr lang="en-US" sz="1200"/>
              <a:t> para </a:t>
            </a:r>
            <a:r>
              <a:rPr lang="en-US" sz="1200" err="1"/>
              <a:t>estimar</a:t>
            </a:r>
            <a:r>
              <a:rPr lang="en-US" sz="1200"/>
              <a:t> la </a:t>
            </a:r>
            <a:r>
              <a:rPr lang="en-US" sz="1200" err="1"/>
              <a:t>dependencia</a:t>
            </a:r>
            <a:r>
              <a:rPr lang="en-US" sz="1200"/>
              <a:t> </a:t>
            </a:r>
            <a:r>
              <a:rPr lang="en-US" sz="1200" err="1"/>
              <a:t>según</a:t>
            </a:r>
            <a:r>
              <a:rPr lang="en-US" sz="1200"/>
              <a:t> la </a:t>
            </a:r>
            <a:r>
              <a:rPr lang="en-US" sz="1200" err="1"/>
              <a:t>escala</a:t>
            </a:r>
            <a:r>
              <a:rPr lang="en-US" sz="1200"/>
              <a:t> de Lawton y Brody.”.</a:t>
            </a:r>
            <a:r>
              <a:rPr lang="en-US" sz="1200" err="1"/>
              <a:t>Septiembre</a:t>
            </a:r>
            <a:r>
              <a:rPr lang="en-US" sz="1200"/>
              <a:t> (2010).  Vol. 36. </a:t>
            </a:r>
            <a:r>
              <a:rPr lang="en-US" sz="1200" err="1"/>
              <a:t>Núm</a:t>
            </a:r>
            <a:r>
              <a:rPr lang="en-US" sz="1200"/>
              <a:t>. 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5 Barrios. </a:t>
            </a:r>
            <a:r>
              <a:rPr lang="en-US" sz="1200" err="1"/>
              <a:t>I."La</a:t>
            </a:r>
            <a:r>
              <a:rPr lang="en-US" sz="1200"/>
              <a:t> </a:t>
            </a:r>
            <a:r>
              <a:rPr lang="en-US" sz="1200" err="1"/>
              <a:t>matriz</a:t>
            </a:r>
            <a:r>
              <a:rPr lang="en-US" sz="1200"/>
              <a:t> de </a:t>
            </a:r>
            <a:r>
              <a:rPr lang="en-US" sz="1200" err="1"/>
              <a:t>confusión</a:t>
            </a:r>
            <a:r>
              <a:rPr lang="en-US" sz="1200"/>
              <a:t> y sus </a:t>
            </a:r>
            <a:r>
              <a:rPr lang="en-US" sz="1200" err="1"/>
              <a:t>métricas"en</a:t>
            </a:r>
            <a:r>
              <a:rPr lang="en-US" sz="1200"/>
              <a:t> 2019 URL: </a:t>
            </a:r>
            <a:r>
              <a:rPr lang="en-US" sz="1200">
                <a:hlinkClick r:id="rId6"/>
              </a:rPr>
              <a:t>https://www.juanbarrios.com/la-matriz-de-confusion-y-sus-metricas</a:t>
            </a:r>
            <a:endParaRPr lang="en-US" sz="12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6Rodrigo 2016."Regresión </a:t>
            </a:r>
            <a:r>
              <a:rPr lang="en-US" sz="1200" err="1"/>
              <a:t>logística</a:t>
            </a:r>
            <a:r>
              <a:rPr lang="en-US" sz="1200"/>
              <a:t> simple y </a:t>
            </a:r>
            <a:r>
              <a:rPr lang="en-US" sz="1200" err="1"/>
              <a:t>múltiple</a:t>
            </a:r>
            <a:r>
              <a:rPr lang="en-US" sz="1200"/>
              <a:t>" </a:t>
            </a:r>
            <a:r>
              <a:rPr lang="en-US" sz="1200" err="1"/>
              <a:t>el</a:t>
            </a:r>
            <a:r>
              <a:rPr lang="en-US" sz="1200"/>
              <a:t> URL : </a:t>
            </a:r>
            <a:r>
              <a:rPr lang="en-US" sz="1200">
                <a:hlinkClick r:id="rId7"/>
              </a:rPr>
              <a:t>https://www.cienciadedatos.net/\\documentos/27_regresion_logistica_simple_y_multiple</a:t>
            </a:r>
            <a:r>
              <a:rPr lang="en-US" sz="120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7Programming foundation. </a:t>
            </a:r>
            <a:r>
              <a:rPr lang="en-US" sz="1200" err="1"/>
              <a:t>I."Module</a:t>
            </a:r>
            <a:r>
              <a:rPr lang="en-US" sz="1200"/>
              <a:t> 4 \\Logistic regression". URL:</a:t>
            </a:r>
            <a:r>
              <a:rPr lang="en-US" sz="1200">
                <a:hlinkClick r:id="rId8"/>
              </a:rPr>
              <a:t>https://learn.theprogrammingfoundation.org/gett\\ing_started/intro_data_science/module4</a:t>
            </a:r>
            <a:endParaRPr lang="en-US" sz="12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8Bankruptcy [Fig 9]. </a:t>
            </a:r>
            <a:r>
              <a:rPr lang="en-US" sz="1200">
                <a:hlinkClick r:id="rId9"/>
              </a:rPr>
              <a:t>https://www.thebluediamondgallery.com/legal/images/bankruptcy.jpg</a:t>
            </a:r>
            <a:endParaRPr lang="en-US" sz="12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/>
              <a:t>9Miguel </a:t>
            </a:r>
            <a:r>
              <a:rPr lang="en-US" sz="1200" err="1"/>
              <a:t>Sotaquirá</a:t>
            </a:r>
            <a:r>
              <a:rPr lang="en-US" sz="1200"/>
              <a:t>. </a:t>
            </a:r>
            <a:r>
              <a:rPr lang="en-US" sz="1200" err="1"/>
              <a:t>Codificandobits</a:t>
            </a:r>
            <a:r>
              <a:rPr lang="en-US" sz="1200"/>
              <a:t>.  (2020).La </a:t>
            </a:r>
            <a:r>
              <a:rPr lang="en-US" sz="1200" err="1"/>
              <a:t>Neurona</a:t>
            </a:r>
            <a:r>
              <a:rPr lang="en-US" sz="1200"/>
              <a:t> Artificial y la </a:t>
            </a:r>
            <a:r>
              <a:rPr lang="en-US" sz="1200" err="1"/>
              <a:t>Regresión</a:t>
            </a:r>
            <a:r>
              <a:rPr lang="en-US" sz="1200"/>
              <a:t> </a:t>
            </a:r>
            <a:r>
              <a:rPr lang="en-US" sz="1200" err="1"/>
              <a:t>Logística</a:t>
            </a:r>
            <a:endParaRPr lang="es-ES" sz="1200"/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n-US" sz="1200"/>
              <a:t>Investopedia </a:t>
            </a:r>
            <a:r>
              <a:rPr lang="en-US" sz="1200" err="1"/>
              <a:t>URL:https</a:t>
            </a:r>
            <a:r>
              <a:rPr lang="en-US" sz="1200"/>
              <a:t>://www.investopedia.com/1</a:t>
            </a:r>
            <a:endParaRPr lang="es-ES" sz="1200"/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n-US" sz="1200"/>
              <a:t>[10]https://www.juanbarrios.com/la-matriz-de-confusion-y-sus-metricas/</a:t>
            </a:r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n-US" sz="1200"/>
              <a:t>[11]https://www.cienciadedatos.net/documentos/27_regresion_logistica_simple_y_multiple</a:t>
            </a:r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n-US" sz="1200"/>
              <a:t>[12] </a:t>
            </a:r>
            <a:r>
              <a:rPr lang="en-US" sz="1200">
                <a:hlinkClick r:id="rId10"/>
              </a:rPr>
              <a:t>https://www.statdeveloper.com/regresion-logistica-en-python/</a:t>
            </a:r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n-US" sz="1200"/>
              <a:t> [13][fig 8].</a:t>
            </a:r>
            <a:r>
              <a:rPr lang="en-US" sz="1200">
                <a:hlinkClick r:id="rId11"/>
              </a:rPr>
              <a:t>https://www.codificandobits.com/blog/regresion-logistica-y-neurona-artificial/</a:t>
            </a:r>
            <a:endParaRPr lang="en-US" sz="1200"/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en-US" sz="1200"/>
              <a:t>[14[Bancos </a:t>
            </a:r>
            <a:r>
              <a:rPr lang="en-US" sz="1200" err="1"/>
              <a:t>americanosFig</a:t>
            </a:r>
            <a:r>
              <a:rPr lang="en-US" sz="1200"/>
              <a:t> 3 </a:t>
            </a:r>
            <a:r>
              <a:rPr lang="en-US" sz="1200">
                <a:hlinkClick r:id="rId12"/>
              </a:rPr>
              <a:t>https://www.eleconomista.es/mercados-cotizaciones/noticias/11299016/06/21/Los-bancos-estadounidenses-pagaran-mas-de-2000-millones-de-dolares-mas-en-dividendos-trimestrales.html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D177E80-05F0-CCB8-C119-5C856F1F1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39" y="479954"/>
            <a:ext cx="5524500" cy="3143250"/>
          </a:xfrm>
          <a:prstGeom prst="rect">
            <a:avLst/>
          </a:prstGeom>
        </p:spPr>
      </p:pic>
      <p:sp>
        <p:nvSpPr>
          <p:cNvPr id="653" name="Google Shape;653;gadd317ae2b_0_117"/>
          <p:cNvSpPr/>
          <p:nvPr/>
        </p:nvSpPr>
        <p:spPr>
          <a:xfrm>
            <a:off x="-104931" y="-209862"/>
            <a:ext cx="12305499" cy="706785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6000"/>
            </a:pPr>
            <a:r>
              <a:rPr lang="en-US" sz="6000">
                <a:solidFill>
                  <a:srgbClr val="001E33"/>
                </a:solidFill>
              </a:rPr>
              <a:t>                  </a:t>
            </a:r>
            <a:endParaRPr lang="es-ES" sz="6000">
              <a:solidFill>
                <a:srgbClr val="FFFFFF"/>
              </a:solidFill>
            </a:endParaRPr>
          </a:p>
          <a:p>
            <a:pPr algn="ctr">
              <a:buSzPts val="6000"/>
            </a:pPr>
            <a:r>
              <a:rPr lang="en-US" sz="6000">
                <a:solidFill>
                  <a:srgbClr val="001E33"/>
                </a:solidFill>
              </a:rPr>
              <a:t>                      </a:t>
            </a: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es-ES"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108248" y="4313020"/>
            <a:ext cx="6945600" cy="211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SzPts val="2000"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just">
              <a:buSzPts val="1400"/>
              <a:buChar char="•"/>
            </a:pPr>
            <a:r>
              <a:rPr lang="en-US" sz="1800">
                <a:solidFill>
                  <a:srgbClr val="001E33"/>
                </a:solidFill>
              </a:rPr>
              <a:t>El 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profesor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Henry Laniado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Proyecto</a:t>
            </a:r>
            <a:r>
              <a:rPr lang="en-US" sz="1800">
                <a:solidFill>
                  <a:srgbClr val="001E33"/>
                </a:solidFill>
              </a:rPr>
              <a:t>.</a:t>
            </a:r>
            <a:endParaRPr lang="en-US" sz="1800"/>
          </a:p>
          <a:p>
            <a:pPr marL="342900" indent="-342900" algn="just">
              <a:buSzPts val="1400"/>
              <a:buChar char="•"/>
            </a:pPr>
            <a:r>
              <a:rPr lang="en-US" sz="1800" err="1">
                <a:solidFill>
                  <a:srgbClr val="001E33"/>
                </a:solidFill>
              </a:rPr>
              <a:t>Monitores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laboratorio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financiero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ayudaron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E33"/>
                </a:solidFill>
              </a:rPr>
              <a:t>a </a:t>
            </a:r>
            <a:r>
              <a:rPr lang="en-US" sz="1800" err="1">
                <a:solidFill>
                  <a:srgbClr val="001E33"/>
                </a:solidFill>
              </a:rPr>
              <a:t>obtener</a:t>
            </a:r>
            <a:r>
              <a:rPr lang="en-US" sz="1800">
                <a:solidFill>
                  <a:srgbClr val="001E33"/>
                </a:solidFill>
              </a:rPr>
              <a:t> </a:t>
            </a:r>
            <a:r>
              <a:rPr lang="en-US" sz="1800" err="1">
                <a:solidFill>
                  <a:srgbClr val="001E33"/>
                </a:solidFill>
              </a:rPr>
              <a:t>los</a:t>
            </a:r>
            <a:r>
              <a:rPr lang="en-US" sz="1800">
                <a:solidFill>
                  <a:srgbClr val="001E33"/>
                </a:solidFill>
              </a:rPr>
              <a:t> </a:t>
            </a:r>
            <a:r>
              <a:rPr lang="en-US" sz="1800" err="1">
                <a:solidFill>
                  <a:srgbClr val="001E33"/>
                </a:solidFill>
              </a:rPr>
              <a:t>datos</a:t>
            </a:r>
            <a:r>
              <a:rPr lang="en-US" sz="1800">
                <a:solidFill>
                  <a:srgbClr val="001E33"/>
                </a:solidFill>
              </a:rPr>
              <a:t>.</a:t>
            </a:r>
          </a:p>
          <a:p>
            <a:pPr marL="342900" indent="-342900" algn="just">
              <a:buSzPts val="1400"/>
              <a:buChar char="•"/>
            </a:pPr>
            <a:r>
              <a:rPr lang="en-US" sz="1800">
                <a:solidFill>
                  <a:srgbClr val="001E33"/>
                </a:solidFill>
              </a:rPr>
              <a:t>La </a:t>
            </a:r>
            <a:r>
              <a:rPr lang="en-US" sz="1800" err="1">
                <a:solidFill>
                  <a:srgbClr val="001E33"/>
                </a:solidFill>
              </a:rPr>
              <a:t>directora</a:t>
            </a:r>
            <a:r>
              <a:rPr lang="en-US" sz="1800">
                <a:solidFill>
                  <a:srgbClr val="001E33"/>
                </a:solidFill>
              </a:rPr>
              <a:t> de Simat </a:t>
            </a:r>
            <a:r>
              <a:rPr lang="en-US" sz="1800" err="1">
                <a:solidFill>
                  <a:srgbClr val="001E33"/>
                </a:solidFill>
              </a:rPr>
              <a:t>por</a:t>
            </a:r>
            <a:r>
              <a:rPr lang="en-US" sz="1800">
                <a:solidFill>
                  <a:srgbClr val="001E33"/>
                </a:solidFill>
              </a:rPr>
              <a:t> </a:t>
            </a:r>
            <a:r>
              <a:rPr lang="en-US" sz="1800" err="1">
                <a:solidFill>
                  <a:srgbClr val="001E33"/>
                </a:solidFill>
              </a:rPr>
              <a:t>su</a:t>
            </a:r>
            <a:r>
              <a:rPr lang="en-US" sz="1800">
                <a:solidFill>
                  <a:srgbClr val="001E33"/>
                </a:solidFill>
              </a:rPr>
              <a:t> </a:t>
            </a:r>
            <a:r>
              <a:rPr lang="en-US" sz="1800" err="1">
                <a:solidFill>
                  <a:srgbClr val="001E33"/>
                </a:solidFill>
              </a:rPr>
              <a:t>ayuda</a:t>
            </a:r>
            <a:r>
              <a:rPr lang="en-US" sz="1800">
                <a:solidFill>
                  <a:srgbClr val="001E33"/>
                </a:solidFill>
              </a:rPr>
              <a:t>.</a:t>
            </a:r>
            <a:endParaRPr lang="en-US" sz="1800"/>
          </a:p>
          <a:p>
            <a:pPr algn="just">
              <a:buSzPts val="1400"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800">
                <a:solidFill>
                  <a:srgbClr val="001E33"/>
                </a:solidFill>
              </a:rPr>
              <a:t> 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la Universidad </a:t>
            </a:r>
            <a:r>
              <a:rPr lang="en-US" sz="1800">
                <a:solidFill>
                  <a:srgbClr val="001E33"/>
                </a:solidFill>
              </a:rPr>
              <a:t>EAFIT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rgbClr val="001E33"/>
                </a:solidFill>
              </a:rPr>
              <a:t>por</a:t>
            </a:r>
            <a:r>
              <a:rPr lang="en-US" sz="1800">
                <a:solidFill>
                  <a:srgbClr val="001E33"/>
                </a:solidFill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3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724609" y="1450159"/>
            <a:ext cx="2994433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2200"/>
            </a:pPr>
            <a:r>
              <a:rPr lang="en-US" sz="3200" b="1" err="1"/>
              <a:t>Problemática</a:t>
            </a:r>
            <a:endParaRPr lang="en-US" sz="3200" b="1"/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3C41B-9161-9676-889D-6EC64A4E398E}"/>
              </a:ext>
            </a:extLst>
          </p:cNvPr>
          <p:cNvSpPr txBox="1"/>
          <p:nvPr/>
        </p:nvSpPr>
        <p:spPr>
          <a:xfrm>
            <a:off x="732264" y="2225419"/>
            <a:ext cx="4033831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200"/>
              <a:t>La crisis del 2008 en Estados Unidos causó problemas económicos mundiales, uno de estos siendo que empresas quebraran y muchos inversionistas perdieran su dinero.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8917A-6853-76A0-954F-B36C23E29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08" y="1579555"/>
            <a:ext cx="5827031" cy="292070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041FC5-1AC1-288C-3C76-CCE36920FE2D}"/>
              </a:ext>
            </a:extLst>
          </p:cNvPr>
          <p:cNvSpPr txBox="1"/>
          <p:nvPr/>
        </p:nvSpPr>
        <p:spPr>
          <a:xfrm>
            <a:off x="7221556" y="4638383"/>
            <a:ext cx="285098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/>
              <a:t>Figura 1 periódico crisis [8]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120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-67627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166549" y="334592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" name="Google Shape;508;g1066244c191_0_1">
            <a:extLst>
              <a:ext uri="{FF2B5EF4-FFF2-40B4-BE49-F238E27FC236}">
                <a16:creationId xmlns:a16="http://schemas.microsoft.com/office/drawing/2014/main" id="{D33CABF7-27A3-DD1F-1424-CA7898C168AB}"/>
              </a:ext>
            </a:extLst>
          </p:cNvPr>
          <p:cNvSpPr/>
          <p:nvPr/>
        </p:nvSpPr>
        <p:spPr>
          <a:xfrm>
            <a:off x="1031366" y="1317980"/>
            <a:ext cx="3494201" cy="4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err="1"/>
              <a:t>Objetivo</a:t>
            </a:r>
            <a:r>
              <a:rPr lang="en-US" sz="2800" b="1"/>
              <a:t> general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AA48A-A1BE-1E96-3C58-4820D7684A22}"/>
              </a:ext>
            </a:extLst>
          </p:cNvPr>
          <p:cNvSpPr txBox="1"/>
          <p:nvPr/>
        </p:nvSpPr>
        <p:spPr>
          <a:xfrm>
            <a:off x="930725" y="2170189"/>
            <a:ext cx="3892346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400"/>
              <a:t>Evaluar la efectividad del modelo de regresión logística en el fenómeno de la bancarrota en los bancos estadounidenses. </a:t>
            </a:r>
            <a:endParaRPr lang="es-ES" sz="2400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720A8-AB1B-84BD-17E3-EEBCC0E8F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48" y="1454539"/>
            <a:ext cx="4422968" cy="39478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28BB2F-6EEF-F664-C34E-322DFA8920C3}"/>
              </a:ext>
            </a:extLst>
          </p:cNvPr>
          <p:cNvSpPr txBox="1"/>
          <p:nvPr/>
        </p:nvSpPr>
        <p:spPr>
          <a:xfrm>
            <a:off x="7094556" y="4991161"/>
            <a:ext cx="189488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/>
              <a:t>Figura 2 banco[8]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660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8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J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ustificación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" name="Google Shape;508;g1066244c191_0_1">
            <a:extLst>
              <a:ext uri="{FF2B5EF4-FFF2-40B4-BE49-F238E27FC236}">
                <a16:creationId xmlns:a16="http://schemas.microsoft.com/office/drawing/2014/main" id="{26928477-E4B8-97D3-D138-D5A77BD4C8C3}"/>
              </a:ext>
            </a:extLst>
          </p:cNvPr>
          <p:cNvSpPr/>
          <p:nvPr/>
        </p:nvSpPr>
        <p:spPr>
          <a:xfrm>
            <a:off x="643145" y="1201079"/>
            <a:ext cx="265656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0" indent="0">
              <a:buSzPts val="2200"/>
              <a:buFont typeface="Arial"/>
              <a:buNone/>
            </a:pPr>
            <a:r>
              <a:rPr lang="es-CO" sz="2400" b="1"/>
              <a:t>J</a:t>
            </a:r>
            <a:r>
              <a:rPr lang="en-US" sz="2400" b="1" err="1"/>
              <a:t>ustificación</a:t>
            </a:r>
            <a:r>
              <a:rPr lang="en-US" sz="2400" b="1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C83C35-8019-048A-56A6-2F09635BDE8E}"/>
              </a:ext>
            </a:extLst>
          </p:cNvPr>
          <p:cNvSpPr txBox="1"/>
          <p:nvPr/>
        </p:nvSpPr>
        <p:spPr>
          <a:xfrm>
            <a:off x="269334" y="2039632"/>
            <a:ext cx="5821150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200"/>
              <a:t>Cerca del 25% de las importaciones colombianas provienen de Estados Unidos.</a:t>
            </a:r>
            <a:endParaRPr lang="es-E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200"/>
              <a:t>El motivo de esta investigación es ayudar a los inversionistas Colombianos al invertir su dinero en bancos estadounidenses</a:t>
            </a:r>
            <a:r>
              <a:rPr lang="es-CO" sz="2400"/>
              <a:t>.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8D434F-D14C-A764-E63B-176E658B1E8A}"/>
              </a:ext>
            </a:extLst>
          </p:cNvPr>
          <p:cNvSpPr txBox="1"/>
          <p:nvPr/>
        </p:nvSpPr>
        <p:spPr>
          <a:xfrm>
            <a:off x="4681033" y="3204198"/>
            <a:ext cx="30319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CO" sz="1800"/>
          </a:p>
          <a:p>
            <a:endParaRPr lang="es-CO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6A9902-4886-09BD-603C-5910086C4A0E}"/>
              </a:ext>
            </a:extLst>
          </p:cNvPr>
          <p:cNvSpPr txBox="1"/>
          <p:nvPr/>
        </p:nvSpPr>
        <p:spPr>
          <a:xfrm>
            <a:off x="8242422" y="2039632"/>
            <a:ext cx="30319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CO" sz="1800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325BFFCB-3F17-7F5E-FB3D-D7337923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098" y="1716807"/>
            <a:ext cx="4684143" cy="26048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CF5DB85-6AAD-ACE2-D282-A262A2A023CC}"/>
              </a:ext>
            </a:extLst>
          </p:cNvPr>
          <p:cNvSpPr txBox="1"/>
          <p:nvPr/>
        </p:nvSpPr>
        <p:spPr>
          <a:xfrm>
            <a:off x="8059948" y="4724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Figura 3 Bancos americanos [9]</a:t>
            </a:r>
          </a:p>
        </p:txBody>
      </p:sp>
    </p:spTree>
    <p:extLst>
      <p:ext uri="{BB962C8B-B14F-4D97-AF65-F5344CB8AC3E}">
        <p14:creationId xmlns:p14="http://schemas.microsoft.com/office/powerpoint/2010/main" val="45604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34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buSzPts val="2200"/>
            </a:pPr>
            <a:r>
              <a:rPr lang="en-US" sz="2200" b="1" err="1">
                <a:solidFill>
                  <a:srgbClr val="FFFFFF"/>
                </a:solidFill>
              </a:rPr>
              <a:t>Conceptos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básicos</a:t>
            </a:r>
            <a:endParaRPr lang="en-US" sz="2200"/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BEEDA8F-4F84-8774-62C1-EDF1167E66C2}"/>
              </a:ext>
            </a:extLst>
          </p:cNvPr>
          <p:cNvSpPr txBox="1"/>
          <p:nvPr/>
        </p:nvSpPr>
        <p:spPr>
          <a:xfrm>
            <a:off x="726686" y="1674911"/>
            <a:ext cx="474804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2200"/>
              <a:t>Capacidad para cumplir con los compromisos a corto y mediano plazo. Primer análisis para conocer si la empresa cuenta con dinero.</a:t>
            </a:r>
            <a:endParaRPr lang="es-CO" sz="22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99562B-909B-7364-9AB1-97D2603865FD}"/>
              </a:ext>
            </a:extLst>
          </p:cNvPr>
          <p:cNvSpPr txBox="1"/>
          <p:nvPr/>
        </p:nvSpPr>
        <p:spPr>
          <a:xfrm>
            <a:off x="6380552" y="966787"/>
            <a:ext cx="4696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22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E22C04A-4D1F-4124-97B1-1B3490B34ACE}"/>
              </a:ext>
            </a:extLst>
          </p:cNvPr>
          <p:cNvSpPr txBox="1"/>
          <p:nvPr/>
        </p:nvSpPr>
        <p:spPr>
          <a:xfrm>
            <a:off x="726686" y="1213246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Liquidez</a:t>
            </a:r>
            <a:r>
              <a:rPr lang="en-US" sz="2400" b="1"/>
              <a:t>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49908B9-8B5D-491F-A183-F492AA6AAAB0}"/>
              </a:ext>
            </a:extLst>
          </p:cNvPr>
          <p:cNvSpPr txBox="1"/>
          <p:nvPr/>
        </p:nvSpPr>
        <p:spPr>
          <a:xfrm>
            <a:off x="726686" y="3520575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Rentabilidad</a:t>
            </a:r>
            <a:r>
              <a:rPr lang="en-US" sz="2400" b="1"/>
              <a:t>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568CA90-B0AC-4D9F-8C4D-6F62307E46B9}"/>
              </a:ext>
            </a:extLst>
          </p:cNvPr>
          <p:cNvSpPr txBox="1"/>
          <p:nvPr/>
        </p:nvSpPr>
        <p:spPr>
          <a:xfrm>
            <a:off x="670241" y="3954018"/>
            <a:ext cx="4748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/>
              <a:t>Capacidad de una inversión de generar utilidad.</a:t>
            </a:r>
            <a:endParaRPr lang="es-CO" sz="220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2AAD47-257B-477A-88C6-1AD6EFBD5415}"/>
              </a:ext>
            </a:extLst>
          </p:cNvPr>
          <p:cNvSpPr txBox="1"/>
          <p:nvPr/>
        </p:nvSpPr>
        <p:spPr>
          <a:xfrm>
            <a:off x="6096000" y="1232435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Calidad de </a:t>
            </a:r>
            <a:r>
              <a:rPr lang="en-US" sz="2400" b="1" err="1"/>
              <a:t>credito</a:t>
            </a:r>
            <a:r>
              <a:rPr lang="en-US" sz="2400" b="1"/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D11897-5C91-494F-83E1-11EB3A36B2DB}"/>
              </a:ext>
            </a:extLst>
          </p:cNvPr>
          <p:cNvSpPr txBox="1"/>
          <p:nvPr/>
        </p:nvSpPr>
        <p:spPr>
          <a:xfrm>
            <a:off x="6096000" y="1713289"/>
            <a:ext cx="4748043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2200"/>
              <a:t>Es la capacidad de poder cumplir con los pagos al momento de adquirirlos.</a:t>
            </a:r>
            <a:endParaRPr lang="es-CO" sz="220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209546-54AF-49C9-993A-A2C8DF1A14B8}"/>
              </a:ext>
            </a:extLst>
          </p:cNvPr>
          <p:cNvSpPr txBox="1"/>
          <p:nvPr/>
        </p:nvSpPr>
        <p:spPr>
          <a:xfrm>
            <a:off x="6095999" y="3423971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Eficiencia</a:t>
            </a:r>
            <a:r>
              <a:rPr lang="en-US" sz="2400" b="1"/>
              <a:t>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49F5EF-2169-4B93-9330-D5BBF46FA550}"/>
              </a:ext>
            </a:extLst>
          </p:cNvPr>
          <p:cNvSpPr txBox="1"/>
          <p:nvPr/>
        </p:nvSpPr>
        <p:spPr>
          <a:xfrm>
            <a:off x="6022082" y="3951111"/>
            <a:ext cx="4748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/>
              <a:t>Sacar el máximo provecho de los recursos.</a:t>
            </a:r>
            <a:endParaRPr lang="es-CO" sz="2200"/>
          </a:p>
        </p:txBody>
      </p:sp>
    </p:spTree>
    <p:extLst>
      <p:ext uri="{BB962C8B-B14F-4D97-AF65-F5344CB8AC3E}">
        <p14:creationId xmlns:p14="http://schemas.microsoft.com/office/powerpoint/2010/main" val="265180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34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buSzPts val="2200"/>
            </a:pPr>
            <a:r>
              <a:rPr lang="en-US" sz="2200" b="1" err="1">
                <a:solidFill>
                  <a:srgbClr val="FFFFFF"/>
                </a:solidFill>
              </a:rPr>
              <a:t>Conceptos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básicos</a:t>
            </a:r>
            <a:endParaRPr lang="en-US" sz="2200"/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BEEDA8F-4F84-8774-62C1-EDF1167E66C2}"/>
              </a:ext>
            </a:extLst>
          </p:cNvPr>
          <p:cNvSpPr txBox="1"/>
          <p:nvPr/>
        </p:nvSpPr>
        <p:spPr>
          <a:xfrm>
            <a:off x="726686" y="1674911"/>
            <a:ext cx="4748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/>
              <a:t>Capacidad de cumplir con los pagos independiente si es en forma inmediata o posterior.</a:t>
            </a:r>
            <a:endParaRPr lang="es-CO" sz="22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99562B-909B-7364-9AB1-97D2603865FD}"/>
              </a:ext>
            </a:extLst>
          </p:cNvPr>
          <p:cNvSpPr txBox="1"/>
          <p:nvPr/>
        </p:nvSpPr>
        <p:spPr>
          <a:xfrm>
            <a:off x="6380552" y="966787"/>
            <a:ext cx="4696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22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E22C04A-4D1F-4124-97B1-1B3490B34ACE}"/>
              </a:ext>
            </a:extLst>
          </p:cNvPr>
          <p:cNvSpPr txBox="1"/>
          <p:nvPr/>
        </p:nvSpPr>
        <p:spPr>
          <a:xfrm>
            <a:off x="726686" y="1213246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Solvencia</a:t>
            </a:r>
            <a:r>
              <a:rPr lang="en-US" sz="2400" b="1"/>
              <a:t>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2AAD47-257B-477A-88C6-1AD6EFBD5415}"/>
              </a:ext>
            </a:extLst>
          </p:cNvPr>
          <p:cNvSpPr txBox="1"/>
          <p:nvPr/>
        </p:nvSpPr>
        <p:spPr>
          <a:xfrm>
            <a:off x="6096000" y="1232435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Razón</a:t>
            </a:r>
            <a:r>
              <a:rPr lang="en-US" sz="2400" b="1"/>
              <a:t> de </a:t>
            </a:r>
            <a:r>
              <a:rPr lang="en-US" sz="2400" b="1" err="1"/>
              <a:t>aplacamiento</a:t>
            </a:r>
            <a:r>
              <a:rPr lang="en-US" sz="2400" b="1"/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D11897-5C91-494F-83E1-11EB3A36B2DB}"/>
              </a:ext>
            </a:extLst>
          </p:cNvPr>
          <p:cNvSpPr txBox="1"/>
          <p:nvPr/>
        </p:nvSpPr>
        <p:spPr>
          <a:xfrm>
            <a:off x="6096000" y="1713289"/>
            <a:ext cx="474804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200"/>
              <a:t>Es la razón entre el capital de la empresa y las deudas.</a:t>
            </a:r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6CA5D4D-DA0A-4849-9E9C-9CA0A64E15BE}"/>
              </a:ext>
            </a:extLst>
          </p:cNvPr>
          <p:cNvSpPr txBox="1"/>
          <p:nvPr/>
        </p:nvSpPr>
        <p:spPr>
          <a:xfrm>
            <a:off x="7151000" y="6049494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err="1"/>
              <a:t>Fig</a:t>
            </a:r>
            <a:r>
              <a:rPr lang="es-MX"/>
              <a:t> 1 matriz de confusión</a:t>
            </a:r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8309AF4-4E8A-317C-5C43-DC4D1155E58B}"/>
              </a:ext>
            </a:extLst>
          </p:cNvPr>
          <p:cNvSpPr txBox="1"/>
          <p:nvPr/>
        </p:nvSpPr>
        <p:spPr>
          <a:xfrm>
            <a:off x="726686" y="2963024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Productividad</a:t>
            </a:r>
            <a:r>
              <a:rPr lang="en-US" sz="2400" b="1"/>
              <a:t>: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2F4AF98-9B90-81DA-F7E9-3F91A2626949}"/>
              </a:ext>
            </a:extLst>
          </p:cNvPr>
          <p:cNvSpPr txBox="1"/>
          <p:nvPr/>
        </p:nvSpPr>
        <p:spPr>
          <a:xfrm>
            <a:off x="726686" y="3424689"/>
            <a:ext cx="4748043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200"/>
              <a:t>Calcula cuántos bienes y servicios se han producido por cada factor utilizado.</a:t>
            </a:r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ECF7BA1-582F-B142-C4D9-DFA97DEA6F18}"/>
              </a:ext>
            </a:extLst>
          </p:cNvPr>
          <p:cNvSpPr txBox="1"/>
          <p:nvPr/>
        </p:nvSpPr>
        <p:spPr>
          <a:xfrm>
            <a:off x="6096000" y="2826991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Rotación</a:t>
            </a:r>
            <a:r>
              <a:rPr lang="en-US" sz="2400" b="1"/>
              <a:t> de </a:t>
            </a:r>
            <a:r>
              <a:rPr lang="en-US" sz="2400" b="1" err="1"/>
              <a:t>activos</a:t>
            </a:r>
            <a:r>
              <a:rPr lang="en-US" sz="2400" b="1"/>
              <a:t>: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28DBE99-ADD3-02DC-F1E5-9F4BBB789966}"/>
              </a:ext>
            </a:extLst>
          </p:cNvPr>
          <p:cNvSpPr txBox="1"/>
          <p:nvPr/>
        </p:nvSpPr>
        <p:spPr>
          <a:xfrm>
            <a:off x="6096000" y="3293733"/>
            <a:ext cx="4748043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200"/>
              <a:t>Mide el nivel de eficiencia con la que una empresa utiliza sus activos para generar ingresos.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07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344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>
              <a:buSzPts val="2200"/>
            </a:pPr>
            <a:r>
              <a:rPr lang="en-US" sz="2200" b="1" err="1">
                <a:solidFill>
                  <a:srgbClr val="FFFFFF"/>
                </a:solidFill>
              </a:rPr>
              <a:t>Conceptos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básicos</a:t>
            </a:r>
            <a:endParaRPr lang="en-US" sz="2200"/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BEEDA8F-4F84-8774-62C1-EDF1167E66C2}"/>
              </a:ext>
            </a:extLst>
          </p:cNvPr>
          <p:cNvSpPr txBox="1"/>
          <p:nvPr/>
        </p:nvSpPr>
        <p:spPr>
          <a:xfrm>
            <a:off x="726686" y="1674911"/>
            <a:ext cx="474804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200"/>
              <a:t>Cuantifica el porcentaje de ingresos por ventas que la empresa convierte en beneficios, antes de descontar impuestos e intereses.</a:t>
            </a:r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99562B-909B-7364-9AB1-97D2603865FD}"/>
              </a:ext>
            </a:extLst>
          </p:cNvPr>
          <p:cNvSpPr txBox="1"/>
          <p:nvPr/>
        </p:nvSpPr>
        <p:spPr>
          <a:xfrm>
            <a:off x="6380552" y="966787"/>
            <a:ext cx="4696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22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E22C04A-4D1F-4124-97B1-1B3490B34ACE}"/>
              </a:ext>
            </a:extLst>
          </p:cNvPr>
          <p:cNvSpPr txBox="1"/>
          <p:nvPr/>
        </p:nvSpPr>
        <p:spPr>
          <a:xfrm>
            <a:off x="726686" y="1213246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Margen</a:t>
            </a:r>
            <a:r>
              <a:rPr lang="en-US" sz="2400" b="1"/>
              <a:t> </a:t>
            </a:r>
            <a:r>
              <a:rPr lang="en-US" sz="2400" b="1" err="1"/>
              <a:t>operativo</a:t>
            </a:r>
            <a:r>
              <a:rPr lang="en-US" sz="2400" b="1"/>
              <a:t>:</a:t>
            </a:r>
            <a:endParaRPr lang="es-ES" sz="2400" b="1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2AAD47-257B-477A-88C6-1AD6EFBD5415}"/>
              </a:ext>
            </a:extLst>
          </p:cNvPr>
          <p:cNvSpPr txBox="1"/>
          <p:nvPr/>
        </p:nvSpPr>
        <p:spPr>
          <a:xfrm>
            <a:off x="6096000" y="1232435"/>
            <a:ext cx="76322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err="1"/>
              <a:t>Matriz</a:t>
            </a:r>
            <a:r>
              <a:rPr lang="en-US" sz="2400" b="1"/>
              <a:t> de </a:t>
            </a:r>
            <a:r>
              <a:rPr lang="en-US" sz="2400" b="1" err="1"/>
              <a:t>confusión</a:t>
            </a:r>
            <a:r>
              <a:rPr lang="en-US" sz="2400" b="1"/>
              <a:t>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D11897-5C91-494F-83E1-11EB3A36B2DB}"/>
              </a:ext>
            </a:extLst>
          </p:cNvPr>
          <p:cNvSpPr txBox="1"/>
          <p:nvPr/>
        </p:nvSpPr>
        <p:spPr>
          <a:xfrm>
            <a:off x="6096000" y="1713289"/>
            <a:ext cx="4748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/>
              <a:t>Permite visualizar el desempeño de un algoritmo de aprendizaje supervisado.</a:t>
            </a:r>
            <a:endParaRPr lang="es-CO" sz="2200"/>
          </a:p>
        </p:txBody>
      </p:sp>
      <p:pic>
        <p:nvPicPr>
          <p:cNvPr id="1026" name="Picture 2" descr="La matriz de confusión y sus métricas – Inteligencia Artificial –">
            <a:extLst>
              <a:ext uri="{FF2B5EF4-FFF2-40B4-BE49-F238E27FC236}">
                <a16:creationId xmlns:a16="http://schemas.microsoft.com/office/drawing/2014/main" id="{5DA45327-87F8-4C6B-A347-812F7AA68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39" y="2720902"/>
            <a:ext cx="3701774" cy="31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6CA5D4D-DA0A-4849-9E9C-9CA0A64E15BE}"/>
              </a:ext>
            </a:extLst>
          </p:cNvPr>
          <p:cNvSpPr txBox="1"/>
          <p:nvPr/>
        </p:nvSpPr>
        <p:spPr>
          <a:xfrm>
            <a:off x="7151000" y="6049494"/>
            <a:ext cx="278954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MX"/>
              <a:t>Figura 4 matriz de confusión [10]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379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err="1">
                <a:solidFill>
                  <a:srgbClr val="FFFFFF"/>
                </a:solidFill>
              </a:rPr>
              <a:t>Regresión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err="1">
                <a:solidFill>
                  <a:srgbClr val="FFFFFF"/>
                </a:solidFill>
              </a:rPr>
              <a:t>logística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9" name="Google Shape;519;g1066244c191_0_1"/>
          <p:cNvGrpSpPr/>
          <p:nvPr/>
        </p:nvGrpSpPr>
        <p:grpSpPr>
          <a:xfrm>
            <a:off x="4292844" y="2427799"/>
            <a:ext cx="956932" cy="73200"/>
            <a:chOff x="749894" y="2599724"/>
            <a:chExt cx="956932" cy="73200"/>
          </a:xfrm>
        </p:grpSpPr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547D399-CDA0-D23B-3F70-A16E1B66887B}"/>
              </a:ext>
            </a:extLst>
          </p:cNvPr>
          <p:cNvSpPr txBox="1"/>
          <p:nvPr/>
        </p:nvSpPr>
        <p:spPr>
          <a:xfrm>
            <a:off x="1558977" y="18046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80BDE9-0D72-EC98-CE66-53D7CEFC56FC}"/>
              </a:ext>
            </a:extLst>
          </p:cNvPr>
          <p:cNvSpPr txBox="1"/>
          <p:nvPr/>
        </p:nvSpPr>
        <p:spPr>
          <a:xfrm>
            <a:off x="784672" y="1081400"/>
            <a:ext cx="603625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/>
              <a:t>Método</a:t>
            </a:r>
            <a:r>
              <a:rPr lang="en-US" sz="2200"/>
              <a:t> </a:t>
            </a:r>
            <a:r>
              <a:rPr lang="en-US" sz="2200" err="1"/>
              <a:t>estadístico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Permite </a:t>
            </a:r>
            <a:r>
              <a:rPr lang="en-US" sz="2200" err="1"/>
              <a:t>establecer</a:t>
            </a:r>
            <a:r>
              <a:rPr lang="en-US" sz="2200"/>
              <a:t> </a:t>
            </a:r>
            <a:r>
              <a:rPr lang="en-US" sz="2200" err="1"/>
              <a:t>una</a:t>
            </a:r>
            <a:r>
              <a:rPr lang="en-US" sz="2200"/>
              <a:t> </a:t>
            </a:r>
            <a:r>
              <a:rPr lang="en-US" sz="2200" err="1"/>
              <a:t>relación</a:t>
            </a:r>
            <a:r>
              <a:rPr lang="en-US" sz="2200"/>
              <a:t> y </a:t>
            </a:r>
            <a:r>
              <a:rPr lang="en-US" sz="2200" err="1"/>
              <a:t>obtener</a:t>
            </a:r>
            <a:r>
              <a:rPr lang="en-US" sz="2200"/>
              <a:t> </a:t>
            </a:r>
            <a:r>
              <a:rPr lang="en-US" sz="2200" err="1"/>
              <a:t>una</a:t>
            </a:r>
            <a:r>
              <a:rPr lang="en-US" sz="2200"/>
              <a:t> </a:t>
            </a:r>
            <a:r>
              <a:rPr lang="en-US" sz="2200" err="1"/>
              <a:t>estimación</a:t>
            </a:r>
            <a:r>
              <a:rPr lang="en-US" sz="2200"/>
              <a:t> </a:t>
            </a:r>
            <a:r>
              <a:rPr lang="en-US" sz="2200" err="1"/>
              <a:t>estadística</a:t>
            </a:r>
            <a:r>
              <a:rPr lang="en-US" sz="2200"/>
              <a:t> </a:t>
            </a:r>
            <a:r>
              <a:rPr lang="en-US" sz="2200" err="1"/>
              <a:t>ajustada</a:t>
            </a:r>
            <a:r>
              <a:rPr lang="en-US" sz="2200"/>
              <a:t> de </a:t>
            </a:r>
            <a:r>
              <a:rPr lang="en-US" sz="2200" err="1"/>
              <a:t>probabilidad</a:t>
            </a:r>
            <a:r>
              <a:rPr lang="en-US" sz="2200"/>
              <a:t> de la </a:t>
            </a:r>
            <a:r>
              <a:rPr lang="en-US" sz="2200" err="1"/>
              <a:t>ocurrencia</a:t>
            </a:r>
            <a:r>
              <a:rPr lang="en-US" sz="2200"/>
              <a:t> de un </a:t>
            </a:r>
            <a:r>
              <a:rPr lang="en-US" sz="2200" err="1"/>
              <a:t>evento</a:t>
            </a:r>
            <a:r>
              <a:rPr lang="en-US" sz="2200"/>
              <a:t>(</a:t>
            </a:r>
            <a:r>
              <a:rPr lang="en-US" sz="2200" err="1"/>
              <a:t>Binario</a:t>
            </a:r>
            <a:r>
              <a:rPr lang="en-US" sz="2200"/>
              <a:t>)</a:t>
            </a:r>
            <a:endParaRPr lang="es-CO" sz="220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5D4839F4-DA78-685F-8F7B-01489455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028" y="1504713"/>
            <a:ext cx="4572033" cy="29241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5EC861-BDB2-2AA2-1C62-B24AB71B9E1B}"/>
              </a:ext>
            </a:extLst>
          </p:cNvPr>
          <p:cNvSpPr txBox="1"/>
          <p:nvPr/>
        </p:nvSpPr>
        <p:spPr>
          <a:xfrm>
            <a:off x="2073549" y="2977112"/>
            <a:ext cx="320472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err="1"/>
              <a:t>Matemáticamente</a:t>
            </a:r>
            <a:endParaRPr lang="es-CO" sz="2800" b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D44DA9-AAB9-9E40-7B7B-3B89F60941C1}"/>
              </a:ext>
            </a:extLst>
          </p:cNvPr>
          <p:cNvSpPr txBox="1"/>
          <p:nvPr/>
        </p:nvSpPr>
        <p:spPr>
          <a:xfrm>
            <a:off x="589188" y="3625296"/>
            <a:ext cx="60362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/>
              <a:t>Tenemos</a:t>
            </a:r>
            <a:r>
              <a:rPr lang="en-US" sz="2200"/>
              <a:t> la variable </a:t>
            </a:r>
            <a:r>
              <a:rPr lang="en-US" sz="2200" err="1"/>
              <a:t>dependiente</a:t>
            </a:r>
            <a:r>
              <a:rPr lang="en-US" sz="2200"/>
              <a:t> </a:t>
            </a:r>
            <a:r>
              <a:rPr lang="en-US" sz="2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2200"/>
              <a:t>, las variables </a:t>
            </a:r>
            <a:r>
              <a:rPr lang="en-US" sz="2200" err="1"/>
              <a:t>independientes</a:t>
            </a:r>
            <a:r>
              <a:rPr lang="en-US" sz="2200"/>
              <a:t> </a:t>
            </a:r>
            <a:r>
              <a:rPr lang="en-US" sz="2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200"/>
              <a:t>  </a:t>
            </a:r>
            <a:r>
              <a:rPr 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200" err="1"/>
              <a:t>los</a:t>
            </a:r>
            <a:r>
              <a:rPr lang="en-US" sz="2200"/>
              <a:t> </a:t>
            </a:r>
            <a:r>
              <a:rPr lang="en-US" sz="2200" err="1"/>
              <a:t>parámetros</a:t>
            </a:r>
            <a:r>
              <a:rPr lang="en-US" sz="2200"/>
              <a:t> del </a:t>
            </a:r>
            <a:r>
              <a:rPr lang="en-US" sz="2200" err="1"/>
              <a:t>modelo</a:t>
            </a:r>
            <a:r>
              <a:rPr lang="en-US" sz="2200"/>
              <a:t>  </a:t>
            </a:r>
            <a:r>
              <a:rPr lang="en-US" sz="2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12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i, </a:t>
            </a:r>
            <a:endParaRPr lang="es-CO" sz="22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956FBF-F6C3-9E97-1F54-C09BA0B0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685" y="4557769"/>
            <a:ext cx="2327871" cy="7013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19F30D-45F0-7197-52B6-66514097824E}"/>
              </a:ext>
            </a:extLst>
          </p:cNvPr>
          <p:cNvSpPr txBox="1"/>
          <p:nvPr/>
        </p:nvSpPr>
        <p:spPr>
          <a:xfrm>
            <a:off x="8402811" y="4425515"/>
            <a:ext cx="303657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Figura 5 </a:t>
            </a:r>
            <a:r>
              <a:rPr lang="en-US" err="1"/>
              <a:t>Interpretación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[11]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27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9A416BF5388B44D9D106A1E55D1ADAF" ma:contentTypeVersion="11" ma:contentTypeDescription="Crear nuevo documento." ma:contentTypeScope="" ma:versionID="7e2cdaa0762e6ac568d2a477fd269322">
  <xsd:schema xmlns:xsd="http://www.w3.org/2001/XMLSchema" xmlns:xs="http://www.w3.org/2001/XMLSchema" xmlns:p="http://schemas.microsoft.com/office/2006/metadata/properties" xmlns:ns3="9703b7b5-c8c9-45a1-98a8-e2204528a872" xmlns:ns4="b5592e15-cb09-48cc-a39b-10ee501eb141" targetNamespace="http://schemas.microsoft.com/office/2006/metadata/properties" ma:root="true" ma:fieldsID="c5d0a36776b0dd99d07eddff80d396d2" ns3:_="" ns4:_="">
    <xsd:import namespace="9703b7b5-c8c9-45a1-98a8-e2204528a872"/>
    <xsd:import namespace="b5592e15-cb09-48cc-a39b-10ee501eb1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b7b5-c8c9-45a1-98a8-e2204528a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92e15-cb09-48cc-a39b-10ee501eb1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36A1BF-D174-4C29-8FEC-987FBECA1BCA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91B64EB6-1432-4B63-B497-250F4D07AC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9F677B-403A-4150-A3C6-C47B2C3119D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703b7b5-c8c9-45a1-98a8-e2204528a872"/>
    <ds:schemaRef ds:uri="b5592e15-cb09-48cc-a39b-10ee501eb1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28</Notes>
  <HiddenSlides>2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Julieth Stefanny Escobar Ramírez</cp:lastModifiedBy>
  <cp:revision>1</cp:revision>
  <dcterms:created xsi:type="dcterms:W3CDTF">2020-06-26T14:36:07Z</dcterms:created>
  <dcterms:modified xsi:type="dcterms:W3CDTF">2022-06-30T18:18:22Z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0x010100B9A416BF5388B44D9D106A1E55D1ADAF</vt:lpwstr>
  </property>
</Properties>
</file>